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6" r:id="rId2"/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7.xml"/><Relationship Id="rId1" Type="http://schemas.openxmlformats.org/officeDocument/2006/relationships/slide" Target="../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B622F9-8E86-469F-9FF3-1AADF03F0CC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CB8F9484-4052-4B99-BAC0-EDD00FDBA1E6}">
      <dgm:prSet phldrT="[文字]"/>
      <dgm:spPr/>
      <dgm:t>
        <a:bodyPr/>
        <a:lstStyle/>
        <a:p>
          <a:r>
            <a:rPr lang="zh-TW" altLang="en-US" dirty="0" smtClean="0"/>
            <a:t>會員</a:t>
          </a:r>
          <a:endParaRPr lang="en-US" altLang="zh-TW" dirty="0" smtClean="0"/>
        </a:p>
        <a:p>
          <a:r>
            <a:rPr lang="zh-TW" altLang="en-US" dirty="0" smtClean="0"/>
            <a:t>擴展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/>
          </dgm14:cNvPr>
        </a:ext>
      </dgm:extLst>
    </dgm:pt>
    <dgm:pt modelId="{B56FA9FC-A8DD-4DE1-895B-D786C7396C93}" type="par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DBDE578C-5D5F-45CB-9C99-D22F1F74AA56}" type="sib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18CB5CC0-C75D-4343-B1AF-3E33F7DBEF1F}">
      <dgm:prSet phldrT="[文字]"/>
      <dgm:spPr>
        <a:solidFill>
          <a:srgbClr val="92D050"/>
        </a:solidFill>
      </dgm:spPr>
      <dgm:t>
        <a:bodyPr/>
        <a:lstStyle/>
        <a:p>
          <a:r>
            <a:rPr lang="zh-TW" altLang="en-US" dirty="0" smtClean="0"/>
            <a:t>基金</a:t>
          </a:r>
          <a:endParaRPr lang="en-US" altLang="zh-TW" dirty="0" smtClean="0"/>
        </a:p>
        <a:p>
          <a:r>
            <a:rPr lang="zh-TW" altLang="en-US" dirty="0" smtClean="0"/>
            <a:t>籌募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F0815F5-2685-476A-A2B3-3AFA1774ECBE}" type="par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2FE3BA2A-5DA9-4E21-A326-4F531992B97B}" type="sib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33DFD30A-662D-4F99-8DF8-D2B23B4D33CE}">
      <dgm:prSet phldrT="[文字]"/>
      <dgm:spPr/>
      <dgm:t>
        <a:bodyPr/>
        <a:lstStyle/>
        <a:p>
          <a:r>
            <a:rPr lang="zh-TW" altLang="en-US" dirty="0" smtClean="0"/>
            <a:t>活動</a:t>
          </a:r>
          <a:endParaRPr lang="en-US" altLang="zh-TW" dirty="0" smtClean="0"/>
        </a:p>
        <a:p>
          <a:r>
            <a:rPr lang="zh-TW" altLang="en-US" dirty="0" smtClean="0"/>
            <a:t>計畫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A5B9F39D-9B9D-41CB-83F6-2A4D3E5631B0}" type="par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2584E30E-995F-4AD4-88CD-A1EBE109137E}" type="sib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190ED525-BEDF-4D78-B017-45D6A696A3E4}">
      <dgm:prSet phldrT="[文字]"/>
      <dgm:spPr/>
      <dgm:t>
        <a:bodyPr/>
        <a:lstStyle/>
        <a:p>
          <a:r>
            <a:rPr lang="zh-TW" altLang="en-US" dirty="0" smtClean="0"/>
            <a:t>社會</a:t>
          </a:r>
          <a:endParaRPr lang="en-US" altLang="zh-TW" dirty="0" smtClean="0"/>
        </a:p>
        <a:p>
          <a:r>
            <a:rPr lang="zh-TW" altLang="en-US" dirty="0" smtClean="0"/>
            <a:t>知名度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094E2BF9-9A38-412D-B907-C89EE60D60D2}" type="par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2BAB381F-44CD-408E-8F1B-DD8803C4C717}" type="sib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48C5400F-C07D-4CEB-9C3F-F1CC20F0A236}" type="pres">
      <dgm:prSet presAssocID="{9BB622F9-8E86-469F-9FF3-1AADF03F0CC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A6C6D08-51D9-41BA-B020-2C0B94C5BFF1}" type="pres">
      <dgm:prSet presAssocID="{9BB622F9-8E86-469F-9FF3-1AADF03F0CCA}" presName="children" presStyleCnt="0"/>
      <dgm:spPr/>
    </dgm:pt>
    <dgm:pt modelId="{D2715691-6469-402F-9C12-63FE162D679C}" type="pres">
      <dgm:prSet presAssocID="{9BB622F9-8E86-469F-9FF3-1AADF03F0CCA}" presName="childPlaceholder" presStyleCnt="0"/>
      <dgm:spPr/>
    </dgm:pt>
    <dgm:pt modelId="{27200926-1FED-4A8D-AE42-432352F8A914}" type="pres">
      <dgm:prSet presAssocID="{9BB622F9-8E86-469F-9FF3-1AADF03F0CCA}" presName="circle" presStyleCnt="0"/>
      <dgm:spPr/>
    </dgm:pt>
    <dgm:pt modelId="{64999779-51F3-4725-A0F5-17A7288C2F68}" type="pres">
      <dgm:prSet presAssocID="{9BB622F9-8E86-469F-9FF3-1AADF03F0CCA}" presName="quadrant1" presStyleLbl="node1" presStyleIdx="0" presStyleCnt="4" custLinFactNeighborX="-373" custLinFactNeighborY="-373">
        <dgm:presLayoutVars>
          <dgm:chMax val="1"/>
          <dgm:bulletEnabled val="1"/>
        </dgm:presLayoutVars>
      </dgm:prSet>
      <dgm:spPr/>
    </dgm:pt>
    <dgm:pt modelId="{9C2D22B9-0EB4-4960-A00C-C4E15814AC8B}" type="pres">
      <dgm:prSet presAssocID="{9BB622F9-8E86-469F-9FF3-1AADF03F0CC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453D4A9-5C7F-40B1-8496-FB0B8E80F8E6}" type="pres">
      <dgm:prSet presAssocID="{9BB622F9-8E86-469F-9FF3-1AADF03F0CCA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99ECF4-2367-4F89-AE6D-AD2B3492D5F8}" type="pres">
      <dgm:prSet presAssocID="{9BB622F9-8E86-469F-9FF3-1AADF03F0CC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8F5DACB-804B-4EEB-925F-20F5B5F16593}" type="pres">
      <dgm:prSet presAssocID="{9BB622F9-8E86-469F-9FF3-1AADF03F0CCA}" presName="quadrantPlaceholder" presStyleCnt="0"/>
      <dgm:spPr/>
    </dgm:pt>
    <dgm:pt modelId="{4965D961-DF40-488E-B5A1-8DA121392A29}" type="pres">
      <dgm:prSet presAssocID="{9BB622F9-8E86-469F-9FF3-1AADF03F0CCA}" presName="center1" presStyleLbl="fgShp" presStyleIdx="0" presStyleCnt="2"/>
      <dgm:spPr/>
    </dgm:pt>
    <dgm:pt modelId="{64B18A0D-266A-4B45-899D-08E1D68C61C9}" type="pres">
      <dgm:prSet presAssocID="{9BB622F9-8E86-469F-9FF3-1AADF03F0CCA}" presName="center2" presStyleLbl="fgShp" presStyleIdx="1" presStyleCnt="2"/>
      <dgm:spPr/>
    </dgm:pt>
  </dgm:ptLst>
  <dgm:cxnLst>
    <dgm:cxn modelId="{E554A777-A5ED-4BDA-BCB4-0EFDE523DA27}" type="presOf" srcId="{33DFD30A-662D-4F99-8DF8-D2B23B4D33CE}" destId="{2453D4A9-5C7F-40B1-8496-FB0B8E80F8E6}" srcOrd="0" destOrd="0" presId="urn:microsoft.com/office/officeart/2005/8/layout/cycle4"/>
    <dgm:cxn modelId="{7FE9A3E7-F8FB-46C1-B8D2-5A9040908F44}" type="presOf" srcId="{CB8F9484-4052-4B99-BAC0-EDD00FDBA1E6}" destId="{64999779-51F3-4725-A0F5-17A7288C2F68}" srcOrd="0" destOrd="0" presId="urn:microsoft.com/office/officeart/2005/8/layout/cycle4"/>
    <dgm:cxn modelId="{BA4B2412-D124-4590-B1DD-C9D9CF67F275}" type="presOf" srcId="{9BB622F9-8E86-469F-9FF3-1AADF03F0CCA}" destId="{48C5400F-C07D-4CEB-9C3F-F1CC20F0A236}" srcOrd="0" destOrd="0" presId="urn:microsoft.com/office/officeart/2005/8/layout/cycle4"/>
    <dgm:cxn modelId="{67E4DED7-F023-492C-B7EA-3CAF1F064533}" type="presOf" srcId="{18CB5CC0-C75D-4343-B1AF-3E33F7DBEF1F}" destId="{9C2D22B9-0EB4-4960-A00C-C4E15814AC8B}" srcOrd="0" destOrd="0" presId="urn:microsoft.com/office/officeart/2005/8/layout/cycle4"/>
    <dgm:cxn modelId="{F1593DAB-C410-448B-B3F9-C9638215F56B}" srcId="{9BB622F9-8E86-469F-9FF3-1AADF03F0CCA}" destId="{CB8F9484-4052-4B99-BAC0-EDD00FDBA1E6}" srcOrd="0" destOrd="0" parTransId="{B56FA9FC-A8DD-4DE1-895B-D786C7396C93}" sibTransId="{DBDE578C-5D5F-45CB-9C99-D22F1F74AA56}"/>
    <dgm:cxn modelId="{01383364-8F00-4A57-B0AD-DC0D920971AB}" srcId="{9BB622F9-8E86-469F-9FF3-1AADF03F0CCA}" destId="{190ED525-BEDF-4D78-B017-45D6A696A3E4}" srcOrd="3" destOrd="0" parTransId="{094E2BF9-9A38-412D-B907-C89EE60D60D2}" sibTransId="{2BAB381F-44CD-408E-8F1B-DD8803C4C717}"/>
    <dgm:cxn modelId="{30C92FCD-7D33-4D22-B3DE-5AA2032E85D3}" srcId="{9BB622F9-8E86-469F-9FF3-1AADF03F0CCA}" destId="{18CB5CC0-C75D-4343-B1AF-3E33F7DBEF1F}" srcOrd="1" destOrd="0" parTransId="{7F0815F5-2685-476A-A2B3-3AFA1774ECBE}" sibTransId="{2FE3BA2A-5DA9-4E21-A326-4F531992B97B}"/>
    <dgm:cxn modelId="{0EE4DB4E-0C50-4B59-A216-F4293ECB8166}" type="presOf" srcId="{190ED525-BEDF-4D78-B017-45D6A696A3E4}" destId="{8799ECF4-2367-4F89-AE6D-AD2B3492D5F8}" srcOrd="0" destOrd="0" presId="urn:microsoft.com/office/officeart/2005/8/layout/cycle4"/>
    <dgm:cxn modelId="{75499890-F688-4611-9AC6-E3C95EBB486F}" srcId="{9BB622F9-8E86-469F-9FF3-1AADF03F0CCA}" destId="{33DFD30A-662D-4F99-8DF8-D2B23B4D33CE}" srcOrd="2" destOrd="0" parTransId="{A5B9F39D-9B9D-41CB-83F6-2A4D3E5631B0}" sibTransId="{2584E30E-995F-4AD4-88CD-A1EBE109137E}"/>
    <dgm:cxn modelId="{CA359D62-BC98-4ADA-A61F-43B4C5E3EC9C}" type="presParOf" srcId="{48C5400F-C07D-4CEB-9C3F-F1CC20F0A236}" destId="{BA6C6D08-51D9-41BA-B020-2C0B94C5BFF1}" srcOrd="0" destOrd="0" presId="urn:microsoft.com/office/officeart/2005/8/layout/cycle4"/>
    <dgm:cxn modelId="{F0956110-32D9-40B3-AEFB-27D837111921}" type="presParOf" srcId="{BA6C6D08-51D9-41BA-B020-2C0B94C5BFF1}" destId="{D2715691-6469-402F-9C12-63FE162D679C}" srcOrd="0" destOrd="0" presId="urn:microsoft.com/office/officeart/2005/8/layout/cycle4"/>
    <dgm:cxn modelId="{B2243B87-756E-410A-B9ED-B73C21D19133}" type="presParOf" srcId="{48C5400F-C07D-4CEB-9C3F-F1CC20F0A236}" destId="{27200926-1FED-4A8D-AE42-432352F8A914}" srcOrd="1" destOrd="0" presId="urn:microsoft.com/office/officeart/2005/8/layout/cycle4"/>
    <dgm:cxn modelId="{15822E97-9476-41CF-86E1-CDDFA7491156}" type="presParOf" srcId="{27200926-1FED-4A8D-AE42-432352F8A914}" destId="{64999779-51F3-4725-A0F5-17A7288C2F68}" srcOrd="0" destOrd="0" presId="urn:microsoft.com/office/officeart/2005/8/layout/cycle4"/>
    <dgm:cxn modelId="{F530EEE0-1A74-4A03-816A-40705332AFF2}" type="presParOf" srcId="{27200926-1FED-4A8D-AE42-432352F8A914}" destId="{9C2D22B9-0EB4-4960-A00C-C4E15814AC8B}" srcOrd="1" destOrd="0" presId="urn:microsoft.com/office/officeart/2005/8/layout/cycle4"/>
    <dgm:cxn modelId="{87E36936-C78C-4C14-8A71-120266D6F52E}" type="presParOf" srcId="{27200926-1FED-4A8D-AE42-432352F8A914}" destId="{2453D4A9-5C7F-40B1-8496-FB0B8E80F8E6}" srcOrd="2" destOrd="0" presId="urn:microsoft.com/office/officeart/2005/8/layout/cycle4"/>
    <dgm:cxn modelId="{00C2C5ED-C97B-4346-8824-90155C042608}" type="presParOf" srcId="{27200926-1FED-4A8D-AE42-432352F8A914}" destId="{8799ECF4-2367-4F89-AE6D-AD2B3492D5F8}" srcOrd="3" destOrd="0" presId="urn:microsoft.com/office/officeart/2005/8/layout/cycle4"/>
    <dgm:cxn modelId="{06BA825E-E98B-4FFA-B396-172E10F47F28}" type="presParOf" srcId="{27200926-1FED-4A8D-AE42-432352F8A914}" destId="{D8F5DACB-804B-4EEB-925F-20F5B5F16593}" srcOrd="4" destOrd="0" presId="urn:microsoft.com/office/officeart/2005/8/layout/cycle4"/>
    <dgm:cxn modelId="{0E0E9B43-E0C9-49BC-8F96-BDC1D964AC26}" type="presParOf" srcId="{48C5400F-C07D-4CEB-9C3F-F1CC20F0A236}" destId="{4965D961-DF40-488E-B5A1-8DA121392A29}" srcOrd="2" destOrd="0" presId="urn:microsoft.com/office/officeart/2005/8/layout/cycle4"/>
    <dgm:cxn modelId="{117133E9-9C54-4CD7-901A-EC7A364C8D62}" type="presParOf" srcId="{48C5400F-C07D-4CEB-9C3F-F1CC20F0A236}" destId="{64B18A0D-266A-4B45-899D-08E1D68C61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B622F9-8E86-469F-9FF3-1AADF03F0CC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CB8F9484-4052-4B99-BAC0-EDD00FDBA1E6}">
      <dgm:prSet phldrT="[文字]"/>
      <dgm:spPr/>
      <dgm:t>
        <a:bodyPr/>
        <a:lstStyle/>
        <a:p>
          <a:r>
            <a:rPr lang="zh-TW" altLang="en-US" dirty="0" smtClean="0"/>
            <a:t>會員</a:t>
          </a:r>
          <a:endParaRPr lang="en-US" altLang="zh-TW" dirty="0" smtClean="0"/>
        </a:p>
        <a:p>
          <a:r>
            <a:rPr lang="zh-TW" altLang="en-US" dirty="0" smtClean="0"/>
            <a:t>擴展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/>
          </dgm14:cNvPr>
        </a:ext>
      </dgm:extLst>
    </dgm:pt>
    <dgm:pt modelId="{B56FA9FC-A8DD-4DE1-895B-D786C7396C93}" type="par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DBDE578C-5D5F-45CB-9C99-D22F1F74AA56}" type="sib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18CB5CC0-C75D-4343-B1AF-3E33F7DBEF1F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基金</a:t>
          </a:r>
          <a:endParaRPr lang="en-US" altLang="zh-TW" dirty="0" smtClean="0"/>
        </a:p>
        <a:p>
          <a:r>
            <a:rPr lang="zh-TW" altLang="en-US" dirty="0" smtClean="0"/>
            <a:t>籌募</a:t>
          </a:r>
          <a:endParaRPr lang="zh-TW" altLang="en-US" dirty="0"/>
        </a:p>
      </dgm:t>
    </dgm:pt>
    <dgm:pt modelId="{7F0815F5-2685-476A-A2B3-3AFA1774ECBE}" type="par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2FE3BA2A-5DA9-4E21-A326-4F531992B97B}" type="sib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33DFD30A-662D-4F99-8DF8-D2B23B4D33CE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活動</a:t>
          </a:r>
          <a:endParaRPr lang="en-US" altLang="zh-TW" dirty="0" smtClean="0"/>
        </a:p>
        <a:p>
          <a:r>
            <a:rPr lang="zh-TW" altLang="en-US" dirty="0" smtClean="0"/>
            <a:t>計畫</a:t>
          </a:r>
          <a:endParaRPr lang="zh-TW" altLang="en-US" dirty="0"/>
        </a:p>
      </dgm:t>
    </dgm:pt>
    <dgm:pt modelId="{A5B9F39D-9B9D-41CB-83F6-2A4D3E5631B0}" type="par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2584E30E-995F-4AD4-88CD-A1EBE109137E}" type="sib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190ED525-BEDF-4D78-B017-45D6A696A3E4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社會</a:t>
          </a:r>
          <a:endParaRPr lang="en-US" altLang="zh-TW" dirty="0" smtClean="0"/>
        </a:p>
        <a:p>
          <a:r>
            <a:rPr lang="zh-TW" altLang="en-US" dirty="0" smtClean="0"/>
            <a:t>知名度</a:t>
          </a:r>
          <a:endParaRPr lang="zh-TW" altLang="en-US" dirty="0"/>
        </a:p>
      </dgm:t>
    </dgm:pt>
    <dgm:pt modelId="{094E2BF9-9A38-412D-B907-C89EE60D60D2}" type="par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2BAB381F-44CD-408E-8F1B-DD8803C4C717}" type="sib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48C5400F-C07D-4CEB-9C3F-F1CC20F0A236}" type="pres">
      <dgm:prSet presAssocID="{9BB622F9-8E86-469F-9FF3-1AADF03F0CC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A6C6D08-51D9-41BA-B020-2C0B94C5BFF1}" type="pres">
      <dgm:prSet presAssocID="{9BB622F9-8E86-469F-9FF3-1AADF03F0CCA}" presName="children" presStyleCnt="0"/>
      <dgm:spPr/>
    </dgm:pt>
    <dgm:pt modelId="{D2715691-6469-402F-9C12-63FE162D679C}" type="pres">
      <dgm:prSet presAssocID="{9BB622F9-8E86-469F-9FF3-1AADF03F0CCA}" presName="childPlaceholder" presStyleCnt="0"/>
      <dgm:spPr/>
    </dgm:pt>
    <dgm:pt modelId="{27200926-1FED-4A8D-AE42-432352F8A914}" type="pres">
      <dgm:prSet presAssocID="{9BB622F9-8E86-469F-9FF3-1AADF03F0CCA}" presName="circle" presStyleCnt="0"/>
      <dgm:spPr/>
    </dgm:pt>
    <dgm:pt modelId="{64999779-51F3-4725-A0F5-17A7288C2F68}" type="pres">
      <dgm:prSet presAssocID="{9BB622F9-8E86-469F-9FF3-1AADF03F0CCA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9C2D22B9-0EB4-4960-A00C-C4E15814AC8B}" type="pres">
      <dgm:prSet presAssocID="{9BB622F9-8E86-469F-9FF3-1AADF03F0CC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453D4A9-5C7F-40B1-8496-FB0B8E80F8E6}" type="pres">
      <dgm:prSet presAssocID="{9BB622F9-8E86-469F-9FF3-1AADF03F0CCA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99ECF4-2367-4F89-AE6D-AD2B3492D5F8}" type="pres">
      <dgm:prSet presAssocID="{9BB622F9-8E86-469F-9FF3-1AADF03F0CC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8F5DACB-804B-4EEB-925F-20F5B5F16593}" type="pres">
      <dgm:prSet presAssocID="{9BB622F9-8E86-469F-9FF3-1AADF03F0CCA}" presName="quadrantPlaceholder" presStyleCnt="0"/>
      <dgm:spPr/>
    </dgm:pt>
    <dgm:pt modelId="{4965D961-DF40-488E-B5A1-8DA121392A29}" type="pres">
      <dgm:prSet presAssocID="{9BB622F9-8E86-469F-9FF3-1AADF03F0CCA}" presName="center1" presStyleLbl="fgShp" presStyleIdx="0" presStyleCnt="2"/>
      <dgm:spPr/>
    </dgm:pt>
    <dgm:pt modelId="{64B18A0D-266A-4B45-899D-08E1D68C61C9}" type="pres">
      <dgm:prSet presAssocID="{9BB622F9-8E86-469F-9FF3-1AADF03F0CCA}" presName="center2" presStyleLbl="fgShp" presStyleIdx="1" presStyleCnt="2"/>
      <dgm:spPr/>
    </dgm:pt>
  </dgm:ptLst>
  <dgm:cxnLst>
    <dgm:cxn modelId="{4A873E5D-AB9D-4C88-B5C1-E1FA476E733D}" type="presOf" srcId="{190ED525-BEDF-4D78-B017-45D6A696A3E4}" destId="{8799ECF4-2367-4F89-AE6D-AD2B3492D5F8}" srcOrd="0" destOrd="0" presId="urn:microsoft.com/office/officeart/2005/8/layout/cycle4"/>
    <dgm:cxn modelId="{01639CBD-BCA7-4A6F-B46B-41CD9C4E8347}" type="presOf" srcId="{33DFD30A-662D-4F99-8DF8-D2B23B4D33CE}" destId="{2453D4A9-5C7F-40B1-8496-FB0B8E80F8E6}" srcOrd="0" destOrd="0" presId="urn:microsoft.com/office/officeart/2005/8/layout/cycle4"/>
    <dgm:cxn modelId="{75499890-F688-4611-9AC6-E3C95EBB486F}" srcId="{9BB622F9-8E86-469F-9FF3-1AADF03F0CCA}" destId="{33DFD30A-662D-4F99-8DF8-D2B23B4D33CE}" srcOrd="2" destOrd="0" parTransId="{A5B9F39D-9B9D-41CB-83F6-2A4D3E5631B0}" sibTransId="{2584E30E-995F-4AD4-88CD-A1EBE109137E}"/>
    <dgm:cxn modelId="{30C92FCD-7D33-4D22-B3DE-5AA2032E85D3}" srcId="{9BB622F9-8E86-469F-9FF3-1AADF03F0CCA}" destId="{18CB5CC0-C75D-4343-B1AF-3E33F7DBEF1F}" srcOrd="1" destOrd="0" parTransId="{7F0815F5-2685-476A-A2B3-3AFA1774ECBE}" sibTransId="{2FE3BA2A-5DA9-4E21-A326-4F531992B97B}"/>
    <dgm:cxn modelId="{EC8CD4B7-C79E-4DB0-8C9E-068A6E2E2750}" type="presOf" srcId="{18CB5CC0-C75D-4343-B1AF-3E33F7DBEF1F}" destId="{9C2D22B9-0EB4-4960-A00C-C4E15814AC8B}" srcOrd="0" destOrd="0" presId="urn:microsoft.com/office/officeart/2005/8/layout/cycle4"/>
    <dgm:cxn modelId="{F1593DAB-C410-448B-B3F9-C9638215F56B}" srcId="{9BB622F9-8E86-469F-9FF3-1AADF03F0CCA}" destId="{CB8F9484-4052-4B99-BAC0-EDD00FDBA1E6}" srcOrd="0" destOrd="0" parTransId="{B56FA9FC-A8DD-4DE1-895B-D786C7396C93}" sibTransId="{DBDE578C-5D5F-45CB-9C99-D22F1F74AA56}"/>
    <dgm:cxn modelId="{8BB401FC-93B0-4EAE-936C-EE0F67E6D021}" type="presOf" srcId="{9BB622F9-8E86-469F-9FF3-1AADF03F0CCA}" destId="{48C5400F-C07D-4CEB-9C3F-F1CC20F0A236}" srcOrd="0" destOrd="0" presId="urn:microsoft.com/office/officeart/2005/8/layout/cycle4"/>
    <dgm:cxn modelId="{7683439E-35EE-4E7F-B938-96CCCE146EF3}" type="presOf" srcId="{CB8F9484-4052-4B99-BAC0-EDD00FDBA1E6}" destId="{64999779-51F3-4725-A0F5-17A7288C2F68}" srcOrd="0" destOrd="0" presId="urn:microsoft.com/office/officeart/2005/8/layout/cycle4"/>
    <dgm:cxn modelId="{01383364-8F00-4A57-B0AD-DC0D920971AB}" srcId="{9BB622F9-8E86-469F-9FF3-1AADF03F0CCA}" destId="{190ED525-BEDF-4D78-B017-45D6A696A3E4}" srcOrd="3" destOrd="0" parTransId="{094E2BF9-9A38-412D-B907-C89EE60D60D2}" sibTransId="{2BAB381F-44CD-408E-8F1B-DD8803C4C717}"/>
    <dgm:cxn modelId="{FDBC4D27-331B-4F96-9D7F-23D86A3437D3}" type="presParOf" srcId="{48C5400F-C07D-4CEB-9C3F-F1CC20F0A236}" destId="{BA6C6D08-51D9-41BA-B020-2C0B94C5BFF1}" srcOrd="0" destOrd="0" presId="urn:microsoft.com/office/officeart/2005/8/layout/cycle4"/>
    <dgm:cxn modelId="{D7E0A414-C359-4294-B370-1BAD181ACBF8}" type="presParOf" srcId="{BA6C6D08-51D9-41BA-B020-2C0B94C5BFF1}" destId="{D2715691-6469-402F-9C12-63FE162D679C}" srcOrd="0" destOrd="0" presId="urn:microsoft.com/office/officeart/2005/8/layout/cycle4"/>
    <dgm:cxn modelId="{2BC08784-56FE-4B41-B2BF-90838468EB7D}" type="presParOf" srcId="{48C5400F-C07D-4CEB-9C3F-F1CC20F0A236}" destId="{27200926-1FED-4A8D-AE42-432352F8A914}" srcOrd="1" destOrd="0" presId="urn:microsoft.com/office/officeart/2005/8/layout/cycle4"/>
    <dgm:cxn modelId="{324483BC-AB18-4603-969E-159DE2016563}" type="presParOf" srcId="{27200926-1FED-4A8D-AE42-432352F8A914}" destId="{64999779-51F3-4725-A0F5-17A7288C2F68}" srcOrd="0" destOrd="0" presId="urn:microsoft.com/office/officeart/2005/8/layout/cycle4"/>
    <dgm:cxn modelId="{32DE49F7-756C-475D-BB49-60915E90C263}" type="presParOf" srcId="{27200926-1FED-4A8D-AE42-432352F8A914}" destId="{9C2D22B9-0EB4-4960-A00C-C4E15814AC8B}" srcOrd="1" destOrd="0" presId="urn:microsoft.com/office/officeart/2005/8/layout/cycle4"/>
    <dgm:cxn modelId="{A05B7B15-A6C9-4447-B00C-1EF8817687EF}" type="presParOf" srcId="{27200926-1FED-4A8D-AE42-432352F8A914}" destId="{2453D4A9-5C7F-40B1-8496-FB0B8E80F8E6}" srcOrd="2" destOrd="0" presId="urn:microsoft.com/office/officeart/2005/8/layout/cycle4"/>
    <dgm:cxn modelId="{A16B2F8E-837E-4E68-A751-3C55659BB1F6}" type="presParOf" srcId="{27200926-1FED-4A8D-AE42-432352F8A914}" destId="{8799ECF4-2367-4F89-AE6D-AD2B3492D5F8}" srcOrd="3" destOrd="0" presId="urn:microsoft.com/office/officeart/2005/8/layout/cycle4"/>
    <dgm:cxn modelId="{D88B2139-2636-43D0-83F0-CE50CA6952D3}" type="presParOf" srcId="{27200926-1FED-4A8D-AE42-432352F8A914}" destId="{D8F5DACB-804B-4EEB-925F-20F5B5F16593}" srcOrd="4" destOrd="0" presId="urn:microsoft.com/office/officeart/2005/8/layout/cycle4"/>
    <dgm:cxn modelId="{346C917E-2E2C-4F46-8170-83BC15DD3B88}" type="presParOf" srcId="{48C5400F-C07D-4CEB-9C3F-F1CC20F0A236}" destId="{4965D961-DF40-488E-B5A1-8DA121392A29}" srcOrd="2" destOrd="0" presId="urn:microsoft.com/office/officeart/2005/8/layout/cycle4"/>
    <dgm:cxn modelId="{804A0BEB-E955-480A-B6F3-0DCF6F8B730A}" type="presParOf" srcId="{48C5400F-C07D-4CEB-9C3F-F1CC20F0A236}" destId="{64B18A0D-266A-4B45-899D-08E1D68C61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B622F9-8E86-469F-9FF3-1AADF03F0CC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CB8F9484-4052-4B99-BAC0-EDD00FDBA1E6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會員</a:t>
          </a:r>
          <a:endParaRPr lang="en-US" altLang="zh-TW" dirty="0" smtClean="0"/>
        </a:p>
        <a:p>
          <a:r>
            <a:rPr lang="zh-TW" altLang="en-US" dirty="0" smtClean="0"/>
            <a:t>擴展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/>
          </dgm14:cNvPr>
        </a:ext>
      </dgm:extLst>
    </dgm:pt>
    <dgm:pt modelId="{B56FA9FC-A8DD-4DE1-895B-D786C7396C93}" type="par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DBDE578C-5D5F-45CB-9C99-D22F1F74AA56}" type="sib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18CB5CC0-C75D-4343-B1AF-3E33F7DBEF1F}">
      <dgm:prSet phldrT="[文字]"/>
      <dgm:spPr>
        <a:solidFill>
          <a:srgbClr val="92D050"/>
        </a:solidFill>
      </dgm:spPr>
      <dgm:t>
        <a:bodyPr/>
        <a:lstStyle/>
        <a:p>
          <a:r>
            <a:rPr lang="zh-TW" altLang="en-US" dirty="0" smtClean="0"/>
            <a:t>基金</a:t>
          </a:r>
          <a:endParaRPr lang="en-US" altLang="zh-TW" dirty="0" smtClean="0"/>
        </a:p>
        <a:p>
          <a:r>
            <a:rPr lang="zh-TW" altLang="en-US" dirty="0" smtClean="0"/>
            <a:t>籌募</a:t>
          </a:r>
          <a:endParaRPr lang="zh-TW" altLang="en-US" dirty="0"/>
        </a:p>
      </dgm:t>
    </dgm:pt>
    <dgm:pt modelId="{7F0815F5-2685-476A-A2B3-3AFA1774ECBE}" type="par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2FE3BA2A-5DA9-4E21-A326-4F531992B97B}" type="sib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33DFD30A-662D-4F99-8DF8-D2B23B4D33CE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活動</a:t>
          </a:r>
          <a:endParaRPr lang="en-US" altLang="zh-TW" dirty="0" smtClean="0"/>
        </a:p>
        <a:p>
          <a:r>
            <a:rPr lang="zh-TW" altLang="en-US" dirty="0" smtClean="0"/>
            <a:t>計畫</a:t>
          </a:r>
          <a:endParaRPr lang="zh-TW" altLang="en-US" dirty="0"/>
        </a:p>
      </dgm:t>
    </dgm:pt>
    <dgm:pt modelId="{A5B9F39D-9B9D-41CB-83F6-2A4D3E5631B0}" type="par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2584E30E-995F-4AD4-88CD-A1EBE109137E}" type="sib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190ED525-BEDF-4D78-B017-45D6A696A3E4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社會</a:t>
          </a:r>
          <a:endParaRPr lang="en-US" altLang="zh-TW" dirty="0" smtClean="0"/>
        </a:p>
        <a:p>
          <a:r>
            <a:rPr lang="zh-TW" altLang="en-US" dirty="0" smtClean="0"/>
            <a:t>知名度</a:t>
          </a:r>
          <a:endParaRPr lang="zh-TW" altLang="en-US" dirty="0"/>
        </a:p>
      </dgm:t>
    </dgm:pt>
    <dgm:pt modelId="{094E2BF9-9A38-412D-B907-C89EE60D60D2}" type="par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2BAB381F-44CD-408E-8F1B-DD8803C4C717}" type="sib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48C5400F-C07D-4CEB-9C3F-F1CC20F0A236}" type="pres">
      <dgm:prSet presAssocID="{9BB622F9-8E86-469F-9FF3-1AADF03F0CC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A6C6D08-51D9-41BA-B020-2C0B94C5BFF1}" type="pres">
      <dgm:prSet presAssocID="{9BB622F9-8E86-469F-9FF3-1AADF03F0CCA}" presName="children" presStyleCnt="0"/>
      <dgm:spPr/>
    </dgm:pt>
    <dgm:pt modelId="{D2715691-6469-402F-9C12-63FE162D679C}" type="pres">
      <dgm:prSet presAssocID="{9BB622F9-8E86-469F-9FF3-1AADF03F0CCA}" presName="childPlaceholder" presStyleCnt="0"/>
      <dgm:spPr/>
    </dgm:pt>
    <dgm:pt modelId="{27200926-1FED-4A8D-AE42-432352F8A914}" type="pres">
      <dgm:prSet presAssocID="{9BB622F9-8E86-469F-9FF3-1AADF03F0CCA}" presName="circle" presStyleCnt="0"/>
      <dgm:spPr/>
    </dgm:pt>
    <dgm:pt modelId="{64999779-51F3-4725-A0F5-17A7288C2F68}" type="pres">
      <dgm:prSet presAssocID="{9BB622F9-8E86-469F-9FF3-1AADF03F0CCA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9C2D22B9-0EB4-4960-A00C-C4E15814AC8B}" type="pres">
      <dgm:prSet presAssocID="{9BB622F9-8E86-469F-9FF3-1AADF03F0CC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453D4A9-5C7F-40B1-8496-FB0B8E80F8E6}" type="pres">
      <dgm:prSet presAssocID="{9BB622F9-8E86-469F-9FF3-1AADF03F0CCA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99ECF4-2367-4F89-AE6D-AD2B3492D5F8}" type="pres">
      <dgm:prSet presAssocID="{9BB622F9-8E86-469F-9FF3-1AADF03F0CC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8F5DACB-804B-4EEB-925F-20F5B5F16593}" type="pres">
      <dgm:prSet presAssocID="{9BB622F9-8E86-469F-9FF3-1AADF03F0CCA}" presName="quadrantPlaceholder" presStyleCnt="0"/>
      <dgm:spPr/>
    </dgm:pt>
    <dgm:pt modelId="{4965D961-DF40-488E-B5A1-8DA121392A29}" type="pres">
      <dgm:prSet presAssocID="{9BB622F9-8E86-469F-9FF3-1AADF03F0CCA}" presName="center1" presStyleLbl="fgShp" presStyleIdx="0" presStyleCnt="2"/>
      <dgm:spPr/>
    </dgm:pt>
    <dgm:pt modelId="{64B18A0D-266A-4B45-899D-08E1D68C61C9}" type="pres">
      <dgm:prSet presAssocID="{9BB622F9-8E86-469F-9FF3-1AADF03F0CCA}" presName="center2" presStyleLbl="fgShp" presStyleIdx="1" presStyleCnt="2"/>
      <dgm:spPr/>
    </dgm:pt>
  </dgm:ptLst>
  <dgm:cxnLst>
    <dgm:cxn modelId="{9B3A4850-D333-4F5F-9E08-B0EB014FAB46}" type="presOf" srcId="{33DFD30A-662D-4F99-8DF8-D2B23B4D33CE}" destId="{2453D4A9-5C7F-40B1-8496-FB0B8E80F8E6}" srcOrd="0" destOrd="0" presId="urn:microsoft.com/office/officeart/2005/8/layout/cycle4"/>
    <dgm:cxn modelId="{75499890-F688-4611-9AC6-E3C95EBB486F}" srcId="{9BB622F9-8E86-469F-9FF3-1AADF03F0CCA}" destId="{33DFD30A-662D-4F99-8DF8-D2B23B4D33CE}" srcOrd="2" destOrd="0" parTransId="{A5B9F39D-9B9D-41CB-83F6-2A4D3E5631B0}" sibTransId="{2584E30E-995F-4AD4-88CD-A1EBE109137E}"/>
    <dgm:cxn modelId="{30C92FCD-7D33-4D22-B3DE-5AA2032E85D3}" srcId="{9BB622F9-8E86-469F-9FF3-1AADF03F0CCA}" destId="{18CB5CC0-C75D-4343-B1AF-3E33F7DBEF1F}" srcOrd="1" destOrd="0" parTransId="{7F0815F5-2685-476A-A2B3-3AFA1774ECBE}" sibTransId="{2FE3BA2A-5DA9-4E21-A326-4F531992B97B}"/>
    <dgm:cxn modelId="{5A30FEF4-44E0-47A1-BDC0-20DB58147C88}" type="presOf" srcId="{18CB5CC0-C75D-4343-B1AF-3E33F7DBEF1F}" destId="{9C2D22B9-0EB4-4960-A00C-C4E15814AC8B}" srcOrd="0" destOrd="0" presId="urn:microsoft.com/office/officeart/2005/8/layout/cycle4"/>
    <dgm:cxn modelId="{F1593DAB-C410-448B-B3F9-C9638215F56B}" srcId="{9BB622F9-8E86-469F-9FF3-1AADF03F0CCA}" destId="{CB8F9484-4052-4B99-BAC0-EDD00FDBA1E6}" srcOrd="0" destOrd="0" parTransId="{B56FA9FC-A8DD-4DE1-895B-D786C7396C93}" sibTransId="{DBDE578C-5D5F-45CB-9C99-D22F1F74AA56}"/>
    <dgm:cxn modelId="{9A58E479-B0CB-4CF6-8AAD-0C9FC56423DB}" type="presOf" srcId="{CB8F9484-4052-4B99-BAC0-EDD00FDBA1E6}" destId="{64999779-51F3-4725-A0F5-17A7288C2F68}" srcOrd="0" destOrd="0" presId="urn:microsoft.com/office/officeart/2005/8/layout/cycle4"/>
    <dgm:cxn modelId="{42E97B03-8AB8-4984-99BF-FE4B5E15CE54}" type="presOf" srcId="{9BB622F9-8E86-469F-9FF3-1AADF03F0CCA}" destId="{48C5400F-C07D-4CEB-9C3F-F1CC20F0A236}" srcOrd="0" destOrd="0" presId="urn:microsoft.com/office/officeart/2005/8/layout/cycle4"/>
    <dgm:cxn modelId="{76AC9145-E6B2-41C2-AAC3-7B70D55795AA}" type="presOf" srcId="{190ED525-BEDF-4D78-B017-45D6A696A3E4}" destId="{8799ECF4-2367-4F89-AE6D-AD2B3492D5F8}" srcOrd="0" destOrd="0" presId="urn:microsoft.com/office/officeart/2005/8/layout/cycle4"/>
    <dgm:cxn modelId="{01383364-8F00-4A57-B0AD-DC0D920971AB}" srcId="{9BB622F9-8E86-469F-9FF3-1AADF03F0CCA}" destId="{190ED525-BEDF-4D78-B017-45D6A696A3E4}" srcOrd="3" destOrd="0" parTransId="{094E2BF9-9A38-412D-B907-C89EE60D60D2}" sibTransId="{2BAB381F-44CD-408E-8F1B-DD8803C4C717}"/>
    <dgm:cxn modelId="{6CB247EF-5170-480E-965C-0065F628942D}" type="presParOf" srcId="{48C5400F-C07D-4CEB-9C3F-F1CC20F0A236}" destId="{BA6C6D08-51D9-41BA-B020-2C0B94C5BFF1}" srcOrd="0" destOrd="0" presId="urn:microsoft.com/office/officeart/2005/8/layout/cycle4"/>
    <dgm:cxn modelId="{90B72109-75D0-4AA7-8DDB-2BD2B407ACA0}" type="presParOf" srcId="{BA6C6D08-51D9-41BA-B020-2C0B94C5BFF1}" destId="{D2715691-6469-402F-9C12-63FE162D679C}" srcOrd="0" destOrd="0" presId="urn:microsoft.com/office/officeart/2005/8/layout/cycle4"/>
    <dgm:cxn modelId="{84A1937B-5B3B-4AE5-84B8-8BA4C7A81512}" type="presParOf" srcId="{48C5400F-C07D-4CEB-9C3F-F1CC20F0A236}" destId="{27200926-1FED-4A8D-AE42-432352F8A914}" srcOrd="1" destOrd="0" presId="urn:microsoft.com/office/officeart/2005/8/layout/cycle4"/>
    <dgm:cxn modelId="{55A2311F-BC1C-438F-A2FB-DEA1A17BA1F4}" type="presParOf" srcId="{27200926-1FED-4A8D-AE42-432352F8A914}" destId="{64999779-51F3-4725-A0F5-17A7288C2F68}" srcOrd="0" destOrd="0" presId="urn:microsoft.com/office/officeart/2005/8/layout/cycle4"/>
    <dgm:cxn modelId="{236F7B23-33C4-41DA-BB6F-69E623E1DF67}" type="presParOf" srcId="{27200926-1FED-4A8D-AE42-432352F8A914}" destId="{9C2D22B9-0EB4-4960-A00C-C4E15814AC8B}" srcOrd="1" destOrd="0" presId="urn:microsoft.com/office/officeart/2005/8/layout/cycle4"/>
    <dgm:cxn modelId="{0B95D315-CC3B-48E6-A9AA-B64B5AC9C6C2}" type="presParOf" srcId="{27200926-1FED-4A8D-AE42-432352F8A914}" destId="{2453D4A9-5C7F-40B1-8496-FB0B8E80F8E6}" srcOrd="2" destOrd="0" presId="urn:microsoft.com/office/officeart/2005/8/layout/cycle4"/>
    <dgm:cxn modelId="{B8B4571F-91AA-4F3E-A3F3-AB5A79729CDE}" type="presParOf" srcId="{27200926-1FED-4A8D-AE42-432352F8A914}" destId="{8799ECF4-2367-4F89-AE6D-AD2B3492D5F8}" srcOrd="3" destOrd="0" presId="urn:microsoft.com/office/officeart/2005/8/layout/cycle4"/>
    <dgm:cxn modelId="{71C1C06B-C5A3-4882-8DFF-8BC1CD7EE70C}" type="presParOf" srcId="{27200926-1FED-4A8D-AE42-432352F8A914}" destId="{D8F5DACB-804B-4EEB-925F-20F5B5F16593}" srcOrd="4" destOrd="0" presId="urn:microsoft.com/office/officeart/2005/8/layout/cycle4"/>
    <dgm:cxn modelId="{86D5F55E-5E6E-4748-A3AB-49443CE2CB84}" type="presParOf" srcId="{48C5400F-C07D-4CEB-9C3F-F1CC20F0A236}" destId="{4965D961-DF40-488E-B5A1-8DA121392A29}" srcOrd="2" destOrd="0" presId="urn:microsoft.com/office/officeart/2005/8/layout/cycle4"/>
    <dgm:cxn modelId="{E53BB3D6-3300-42A0-B82B-442F25B46570}" type="presParOf" srcId="{48C5400F-C07D-4CEB-9C3F-F1CC20F0A236}" destId="{64B18A0D-266A-4B45-899D-08E1D68C61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B622F9-8E86-469F-9FF3-1AADF03F0CC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CB8F9484-4052-4B99-BAC0-EDD00FDBA1E6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會員</a:t>
          </a:r>
          <a:endParaRPr lang="en-US" altLang="zh-TW" dirty="0" smtClean="0"/>
        </a:p>
        <a:p>
          <a:r>
            <a:rPr lang="zh-TW" altLang="en-US" dirty="0" smtClean="0"/>
            <a:t>擴展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/>
          </dgm14:cNvPr>
        </a:ext>
      </dgm:extLst>
    </dgm:pt>
    <dgm:pt modelId="{B56FA9FC-A8DD-4DE1-895B-D786C7396C93}" type="par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DBDE578C-5D5F-45CB-9C99-D22F1F74AA56}" type="sib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18CB5CC0-C75D-4343-B1AF-3E33F7DBEF1F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基金</a:t>
          </a:r>
          <a:endParaRPr lang="en-US" altLang="zh-TW" dirty="0" smtClean="0"/>
        </a:p>
        <a:p>
          <a:r>
            <a:rPr lang="zh-TW" altLang="en-US" dirty="0" smtClean="0"/>
            <a:t>籌募</a:t>
          </a:r>
          <a:endParaRPr lang="zh-TW" altLang="en-US" dirty="0"/>
        </a:p>
      </dgm:t>
    </dgm:pt>
    <dgm:pt modelId="{7F0815F5-2685-476A-A2B3-3AFA1774ECBE}" type="par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2FE3BA2A-5DA9-4E21-A326-4F531992B97B}" type="sib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33DFD30A-662D-4F99-8DF8-D2B23B4D33CE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活動</a:t>
          </a:r>
          <a:endParaRPr lang="en-US" altLang="zh-TW" dirty="0" smtClean="0"/>
        </a:p>
        <a:p>
          <a:r>
            <a:rPr lang="zh-TW" altLang="en-US" dirty="0" smtClean="0"/>
            <a:t>計畫</a:t>
          </a:r>
          <a:endParaRPr lang="zh-TW" altLang="en-US" dirty="0"/>
        </a:p>
      </dgm:t>
    </dgm:pt>
    <dgm:pt modelId="{A5B9F39D-9B9D-41CB-83F6-2A4D3E5631B0}" type="par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2584E30E-995F-4AD4-88CD-A1EBE109137E}" type="sib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190ED525-BEDF-4D78-B017-45D6A696A3E4}">
      <dgm:prSet phldrT="[文字]"/>
      <dgm:spPr>
        <a:solidFill>
          <a:schemeClr val="accent5"/>
        </a:solidFill>
      </dgm:spPr>
      <dgm:t>
        <a:bodyPr/>
        <a:lstStyle/>
        <a:p>
          <a:r>
            <a:rPr lang="zh-TW" altLang="en-US" dirty="0" smtClean="0"/>
            <a:t>社會</a:t>
          </a:r>
          <a:endParaRPr lang="en-US" altLang="zh-TW" dirty="0" smtClean="0"/>
        </a:p>
        <a:p>
          <a:r>
            <a:rPr lang="zh-TW" altLang="en-US" dirty="0" smtClean="0"/>
            <a:t>知名度</a:t>
          </a:r>
          <a:endParaRPr lang="zh-TW" altLang="en-US" dirty="0"/>
        </a:p>
      </dgm:t>
    </dgm:pt>
    <dgm:pt modelId="{094E2BF9-9A38-412D-B907-C89EE60D60D2}" type="par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2BAB381F-44CD-408E-8F1B-DD8803C4C717}" type="sib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48C5400F-C07D-4CEB-9C3F-F1CC20F0A236}" type="pres">
      <dgm:prSet presAssocID="{9BB622F9-8E86-469F-9FF3-1AADF03F0CC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A6C6D08-51D9-41BA-B020-2C0B94C5BFF1}" type="pres">
      <dgm:prSet presAssocID="{9BB622F9-8E86-469F-9FF3-1AADF03F0CCA}" presName="children" presStyleCnt="0"/>
      <dgm:spPr/>
    </dgm:pt>
    <dgm:pt modelId="{D2715691-6469-402F-9C12-63FE162D679C}" type="pres">
      <dgm:prSet presAssocID="{9BB622F9-8E86-469F-9FF3-1AADF03F0CCA}" presName="childPlaceholder" presStyleCnt="0"/>
      <dgm:spPr/>
    </dgm:pt>
    <dgm:pt modelId="{27200926-1FED-4A8D-AE42-432352F8A914}" type="pres">
      <dgm:prSet presAssocID="{9BB622F9-8E86-469F-9FF3-1AADF03F0CCA}" presName="circle" presStyleCnt="0"/>
      <dgm:spPr/>
    </dgm:pt>
    <dgm:pt modelId="{64999779-51F3-4725-A0F5-17A7288C2F68}" type="pres">
      <dgm:prSet presAssocID="{9BB622F9-8E86-469F-9FF3-1AADF03F0CCA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9C2D22B9-0EB4-4960-A00C-C4E15814AC8B}" type="pres">
      <dgm:prSet presAssocID="{9BB622F9-8E86-469F-9FF3-1AADF03F0CC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453D4A9-5C7F-40B1-8496-FB0B8E80F8E6}" type="pres">
      <dgm:prSet presAssocID="{9BB622F9-8E86-469F-9FF3-1AADF03F0CCA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99ECF4-2367-4F89-AE6D-AD2B3492D5F8}" type="pres">
      <dgm:prSet presAssocID="{9BB622F9-8E86-469F-9FF3-1AADF03F0CC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8F5DACB-804B-4EEB-925F-20F5B5F16593}" type="pres">
      <dgm:prSet presAssocID="{9BB622F9-8E86-469F-9FF3-1AADF03F0CCA}" presName="quadrantPlaceholder" presStyleCnt="0"/>
      <dgm:spPr/>
    </dgm:pt>
    <dgm:pt modelId="{4965D961-DF40-488E-B5A1-8DA121392A29}" type="pres">
      <dgm:prSet presAssocID="{9BB622F9-8E86-469F-9FF3-1AADF03F0CCA}" presName="center1" presStyleLbl="fgShp" presStyleIdx="0" presStyleCnt="2"/>
      <dgm:spPr/>
    </dgm:pt>
    <dgm:pt modelId="{64B18A0D-266A-4B45-899D-08E1D68C61C9}" type="pres">
      <dgm:prSet presAssocID="{9BB622F9-8E86-469F-9FF3-1AADF03F0CCA}" presName="center2" presStyleLbl="fgShp" presStyleIdx="1" presStyleCnt="2"/>
      <dgm:spPr/>
    </dgm:pt>
  </dgm:ptLst>
  <dgm:cxnLst>
    <dgm:cxn modelId="{3E90B716-06E7-46BB-A36C-B1F85A159AA1}" type="presOf" srcId="{190ED525-BEDF-4D78-B017-45D6A696A3E4}" destId="{8799ECF4-2367-4F89-AE6D-AD2B3492D5F8}" srcOrd="0" destOrd="0" presId="urn:microsoft.com/office/officeart/2005/8/layout/cycle4"/>
    <dgm:cxn modelId="{8174D7D3-39E9-4F70-8BFB-A20DB586723C}" type="presOf" srcId="{18CB5CC0-C75D-4343-B1AF-3E33F7DBEF1F}" destId="{9C2D22B9-0EB4-4960-A00C-C4E15814AC8B}" srcOrd="0" destOrd="0" presId="urn:microsoft.com/office/officeart/2005/8/layout/cycle4"/>
    <dgm:cxn modelId="{F1593DAB-C410-448B-B3F9-C9638215F56B}" srcId="{9BB622F9-8E86-469F-9FF3-1AADF03F0CCA}" destId="{CB8F9484-4052-4B99-BAC0-EDD00FDBA1E6}" srcOrd="0" destOrd="0" parTransId="{B56FA9FC-A8DD-4DE1-895B-D786C7396C93}" sibTransId="{DBDE578C-5D5F-45CB-9C99-D22F1F74AA56}"/>
    <dgm:cxn modelId="{30C92FCD-7D33-4D22-B3DE-5AA2032E85D3}" srcId="{9BB622F9-8E86-469F-9FF3-1AADF03F0CCA}" destId="{18CB5CC0-C75D-4343-B1AF-3E33F7DBEF1F}" srcOrd="1" destOrd="0" parTransId="{7F0815F5-2685-476A-A2B3-3AFA1774ECBE}" sibTransId="{2FE3BA2A-5DA9-4E21-A326-4F531992B97B}"/>
    <dgm:cxn modelId="{75499890-F688-4611-9AC6-E3C95EBB486F}" srcId="{9BB622F9-8E86-469F-9FF3-1AADF03F0CCA}" destId="{33DFD30A-662D-4F99-8DF8-D2B23B4D33CE}" srcOrd="2" destOrd="0" parTransId="{A5B9F39D-9B9D-41CB-83F6-2A4D3E5631B0}" sibTransId="{2584E30E-995F-4AD4-88CD-A1EBE109137E}"/>
    <dgm:cxn modelId="{01383364-8F00-4A57-B0AD-DC0D920971AB}" srcId="{9BB622F9-8E86-469F-9FF3-1AADF03F0CCA}" destId="{190ED525-BEDF-4D78-B017-45D6A696A3E4}" srcOrd="3" destOrd="0" parTransId="{094E2BF9-9A38-412D-B907-C89EE60D60D2}" sibTransId="{2BAB381F-44CD-408E-8F1B-DD8803C4C717}"/>
    <dgm:cxn modelId="{1453DA71-71F9-4155-82B1-BFE99CF4E6A2}" type="presOf" srcId="{CB8F9484-4052-4B99-BAC0-EDD00FDBA1E6}" destId="{64999779-51F3-4725-A0F5-17A7288C2F68}" srcOrd="0" destOrd="0" presId="urn:microsoft.com/office/officeart/2005/8/layout/cycle4"/>
    <dgm:cxn modelId="{2B026B34-9FF2-4C93-BFBA-307051B473E6}" type="presOf" srcId="{9BB622F9-8E86-469F-9FF3-1AADF03F0CCA}" destId="{48C5400F-C07D-4CEB-9C3F-F1CC20F0A236}" srcOrd="0" destOrd="0" presId="urn:microsoft.com/office/officeart/2005/8/layout/cycle4"/>
    <dgm:cxn modelId="{0AA32070-FD86-4605-9B2E-763DAE229360}" type="presOf" srcId="{33DFD30A-662D-4F99-8DF8-D2B23B4D33CE}" destId="{2453D4A9-5C7F-40B1-8496-FB0B8E80F8E6}" srcOrd="0" destOrd="0" presId="urn:microsoft.com/office/officeart/2005/8/layout/cycle4"/>
    <dgm:cxn modelId="{7EEAED1F-87AC-4184-BE00-6A84E691103A}" type="presParOf" srcId="{48C5400F-C07D-4CEB-9C3F-F1CC20F0A236}" destId="{BA6C6D08-51D9-41BA-B020-2C0B94C5BFF1}" srcOrd="0" destOrd="0" presId="urn:microsoft.com/office/officeart/2005/8/layout/cycle4"/>
    <dgm:cxn modelId="{FA6C85EE-E04B-499A-99DE-EC04B1824F40}" type="presParOf" srcId="{BA6C6D08-51D9-41BA-B020-2C0B94C5BFF1}" destId="{D2715691-6469-402F-9C12-63FE162D679C}" srcOrd="0" destOrd="0" presId="urn:microsoft.com/office/officeart/2005/8/layout/cycle4"/>
    <dgm:cxn modelId="{CED42770-CAC4-43BA-953A-BCD33C525198}" type="presParOf" srcId="{48C5400F-C07D-4CEB-9C3F-F1CC20F0A236}" destId="{27200926-1FED-4A8D-AE42-432352F8A914}" srcOrd="1" destOrd="0" presId="urn:microsoft.com/office/officeart/2005/8/layout/cycle4"/>
    <dgm:cxn modelId="{49B106B2-4F17-4B08-A1AE-7B2CB35BC224}" type="presParOf" srcId="{27200926-1FED-4A8D-AE42-432352F8A914}" destId="{64999779-51F3-4725-A0F5-17A7288C2F68}" srcOrd="0" destOrd="0" presId="urn:microsoft.com/office/officeart/2005/8/layout/cycle4"/>
    <dgm:cxn modelId="{90BEB1CA-FF23-4820-89F6-82F0C6720BA7}" type="presParOf" srcId="{27200926-1FED-4A8D-AE42-432352F8A914}" destId="{9C2D22B9-0EB4-4960-A00C-C4E15814AC8B}" srcOrd="1" destOrd="0" presId="urn:microsoft.com/office/officeart/2005/8/layout/cycle4"/>
    <dgm:cxn modelId="{46B84681-B204-44B4-A7AB-CAA8D8CF3C3E}" type="presParOf" srcId="{27200926-1FED-4A8D-AE42-432352F8A914}" destId="{2453D4A9-5C7F-40B1-8496-FB0B8E80F8E6}" srcOrd="2" destOrd="0" presId="urn:microsoft.com/office/officeart/2005/8/layout/cycle4"/>
    <dgm:cxn modelId="{8379CA2B-CA82-4202-95F7-936566BC4115}" type="presParOf" srcId="{27200926-1FED-4A8D-AE42-432352F8A914}" destId="{8799ECF4-2367-4F89-AE6D-AD2B3492D5F8}" srcOrd="3" destOrd="0" presId="urn:microsoft.com/office/officeart/2005/8/layout/cycle4"/>
    <dgm:cxn modelId="{FDE546E2-019B-4894-BA2A-DFA9F0678E46}" type="presParOf" srcId="{27200926-1FED-4A8D-AE42-432352F8A914}" destId="{D8F5DACB-804B-4EEB-925F-20F5B5F16593}" srcOrd="4" destOrd="0" presId="urn:microsoft.com/office/officeart/2005/8/layout/cycle4"/>
    <dgm:cxn modelId="{C9CCF646-F0E9-46D4-8D6F-6CBD361AFD28}" type="presParOf" srcId="{48C5400F-C07D-4CEB-9C3F-F1CC20F0A236}" destId="{4965D961-DF40-488E-B5A1-8DA121392A29}" srcOrd="2" destOrd="0" presId="urn:microsoft.com/office/officeart/2005/8/layout/cycle4"/>
    <dgm:cxn modelId="{4E12397E-2B75-4330-9C00-AE97A42E6F00}" type="presParOf" srcId="{48C5400F-C07D-4CEB-9C3F-F1CC20F0A236}" destId="{64B18A0D-266A-4B45-899D-08E1D68C61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B622F9-8E86-469F-9FF3-1AADF03F0CC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CB8F9484-4052-4B99-BAC0-EDD00FDBA1E6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會員</a:t>
          </a:r>
          <a:endParaRPr lang="en-US" altLang="zh-TW" dirty="0" smtClean="0"/>
        </a:p>
        <a:p>
          <a:r>
            <a:rPr lang="zh-TW" altLang="en-US" dirty="0" smtClean="0"/>
            <a:t>擴展</a:t>
          </a:r>
          <a:endParaRPr lang="zh-TW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nextslide"/>
          </dgm14:cNvPr>
        </a:ext>
      </dgm:extLst>
    </dgm:pt>
    <dgm:pt modelId="{B56FA9FC-A8DD-4DE1-895B-D786C7396C93}" type="par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DBDE578C-5D5F-45CB-9C99-D22F1F74AA56}" type="sibTrans" cxnId="{F1593DAB-C410-448B-B3F9-C9638215F56B}">
      <dgm:prSet/>
      <dgm:spPr/>
      <dgm:t>
        <a:bodyPr/>
        <a:lstStyle/>
        <a:p>
          <a:endParaRPr lang="zh-TW" altLang="en-US"/>
        </a:p>
      </dgm:t>
    </dgm:pt>
    <dgm:pt modelId="{18CB5CC0-C75D-4343-B1AF-3E33F7DBEF1F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基金</a:t>
          </a:r>
          <a:endParaRPr lang="en-US" altLang="zh-TW" dirty="0" smtClean="0"/>
        </a:p>
        <a:p>
          <a:r>
            <a:rPr lang="zh-TW" altLang="en-US" dirty="0" smtClean="0"/>
            <a:t>籌募</a:t>
          </a:r>
          <a:endParaRPr lang="zh-TW" altLang="en-US" dirty="0"/>
        </a:p>
      </dgm:t>
    </dgm:pt>
    <dgm:pt modelId="{7F0815F5-2685-476A-A2B3-3AFA1774ECBE}" type="par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2FE3BA2A-5DA9-4E21-A326-4F531992B97B}" type="sibTrans" cxnId="{30C92FCD-7D33-4D22-B3DE-5AA2032E85D3}">
      <dgm:prSet/>
      <dgm:spPr/>
      <dgm:t>
        <a:bodyPr/>
        <a:lstStyle/>
        <a:p>
          <a:endParaRPr lang="zh-TW" altLang="en-US"/>
        </a:p>
      </dgm:t>
    </dgm:pt>
    <dgm:pt modelId="{33DFD30A-662D-4F99-8DF8-D2B23B4D33CE}">
      <dgm:prSet phldrT="[文字]"/>
      <dgm:spPr>
        <a:solidFill>
          <a:schemeClr val="accent4"/>
        </a:solidFill>
      </dgm:spPr>
      <dgm:t>
        <a:bodyPr/>
        <a:lstStyle/>
        <a:p>
          <a:r>
            <a:rPr lang="zh-TW" altLang="en-US" dirty="0" smtClean="0"/>
            <a:t>活動</a:t>
          </a:r>
          <a:endParaRPr lang="en-US" altLang="zh-TW" dirty="0" smtClean="0"/>
        </a:p>
        <a:p>
          <a:r>
            <a:rPr lang="zh-TW" altLang="en-US" dirty="0" smtClean="0"/>
            <a:t>計畫</a:t>
          </a:r>
          <a:endParaRPr lang="zh-TW" altLang="en-US" dirty="0"/>
        </a:p>
      </dgm:t>
    </dgm:pt>
    <dgm:pt modelId="{A5B9F39D-9B9D-41CB-83F6-2A4D3E5631B0}" type="par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2584E30E-995F-4AD4-88CD-A1EBE109137E}" type="sibTrans" cxnId="{75499890-F688-4611-9AC6-E3C95EBB486F}">
      <dgm:prSet/>
      <dgm:spPr/>
      <dgm:t>
        <a:bodyPr/>
        <a:lstStyle/>
        <a:p>
          <a:endParaRPr lang="zh-TW" altLang="en-US"/>
        </a:p>
      </dgm:t>
    </dgm:pt>
    <dgm:pt modelId="{190ED525-BEDF-4D78-B017-45D6A696A3E4}">
      <dgm:prSet phldrT="[文字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zh-TW" altLang="en-US" dirty="0" smtClean="0"/>
            <a:t>社會</a:t>
          </a:r>
          <a:endParaRPr lang="en-US" altLang="zh-TW" dirty="0" smtClean="0"/>
        </a:p>
        <a:p>
          <a:r>
            <a:rPr lang="zh-TW" altLang="en-US" dirty="0" smtClean="0"/>
            <a:t>知名度</a:t>
          </a:r>
          <a:endParaRPr lang="zh-TW" altLang="en-US" dirty="0"/>
        </a:p>
      </dgm:t>
    </dgm:pt>
    <dgm:pt modelId="{094E2BF9-9A38-412D-B907-C89EE60D60D2}" type="par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2BAB381F-44CD-408E-8F1B-DD8803C4C717}" type="sibTrans" cxnId="{01383364-8F00-4A57-B0AD-DC0D920971AB}">
      <dgm:prSet/>
      <dgm:spPr/>
      <dgm:t>
        <a:bodyPr/>
        <a:lstStyle/>
        <a:p>
          <a:endParaRPr lang="zh-TW" altLang="en-US"/>
        </a:p>
      </dgm:t>
    </dgm:pt>
    <dgm:pt modelId="{48C5400F-C07D-4CEB-9C3F-F1CC20F0A236}" type="pres">
      <dgm:prSet presAssocID="{9BB622F9-8E86-469F-9FF3-1AADF03F0CC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A6C6D08-51D9-41BA-B020-2C0B94C5BFF1}" type="pres">
      <dgm:prSet presAssocID="{9BB622F9-8E86-469F-9FF3-1AADF03F0CCA}" presName="children" presStyleCnt="0"/>
      <dgm:spPr/>
    </dgm:pt>
    <dgm:pt modelId="{D2715691-6469-402F-9C12-63FE162D679C}" type="pres">
      <dgm:prSet presAssocID="{9BB622F9-8E86-469F-9FF3-1AADF03F0CCA}" presName="childPlaceholder" presStyleCnt="0"/>
      <dgm:spPr/>
    </dgm:pt>
    <dgm:pt modelId="{27200926-1FED-4A8D-AE42-432352F8A914}" type="pres">
      <dgm:prSet presAssocID="{9BB622F9-8E86-469F-9FF3-1AADF03F0CCA}" presName="circle" presStyleCnt="0"/>
      <dgm:spPr/>
    </dgm:pt>
    <dgm:pt modelId="{64999779-51F3-4725-A0F5-17A7288C2F68}" type="pres">
      <dgm:prSet presAssocID="{9BB622F9-8E86-469F-9FF3-1AADF03F0CCA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9C2D22B9-0EB4-4960-A00C-C4E15814AC8B}" type="pres">
      <dgm:prSet presAssocID="{9BB622F9-8E86-469F-9FF3-1AADF03F0CC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453D4A9-5C7F-40B1-8496-FB0B8E80F8E6}" type="pres">
      <dgm:prSet presAssocID="{9BB622F9-8E86-469F-9FF3-1AADF03F0CCA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99ECF4-2367-4F89-AE6D-AD2B3492D5F8}" type="pres">
      <dgm:prSet presAssocID="{9BB622F9-8E86-469F-9FF3-1AADF03F0CC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8F5DACB-804B-4EEB-925F-20F5B5F16593}" type="pres">
      <dgm:prSet presAssocID="{9BB622F9-8E86-469F-9FF3-1AADF03F0CCA}" presName="quadrantPlaceholder" presStyleCnt="0"/>
      <dgm:spPr/>
    </dgm:pt>
    <dgm:pt modelId="{4965D961-DF40-488E-B5A1-8DA121392A29}" type="pres">
      <dgm:prSet presAssocID="{9BB622F9-8E86-469F-9FF3-1AADF03F0CCA}" presName="center1" presStyleLbl="fgShp" presStyleIdx="0" presStyleCnt="2"/>
      <dgm:spPr/>
    </dgm:pt>
    <dgm:pt modelId="{64B18A0D-266A-4B45-899D-08E1D68C61C9}" type="pres">
      <dgm:prSet presAssocID="{9BB622F9-8E86-469F-9FF3-1AADF03F0CCA}" presName="center2" presStyleLbl="fgShp" presStyleIdx="1" presStyleCnt="2"/>
      <dgm:spPr/>
    </dgm:pt>
  </dgm:ptLst>
  <dgm:cxnLst>
    <dgm:cxn modelId="{27772024-0DB5-41D5-B93A-825B1A235F15}" type="presOf" srcId="{33DFD30A-662D-4F99-8DF8-D2B23B4D33CE}" destId="{2453D4A9-5C7F-40B1-8496-FB0B8E80F8E6}" srcOrd="0" destOrd="0" presId="urn:microsoft.com/office/officeart/2005/8/layout/cycle4"/>
    <dgm:cxn modelId="{75499890-F688-4611-9AC6-E3C95EBB486F}" srcId="{9BB622F9-8E86-469F-9FF3-1AADF03F0CCA}" destId="{33DFD30A-662D-4F99-8DF8-D2B23B4D33CE}" srcOrd="2" destOrd="0" parTransId="{A5B9F39D-9B9D-41CB-83F6-2A4D3E5631B0}" sibTransId="{2584E30E-995F-4AD4-88CD-A1EBE109137E}"/>
    <dgm:cxn modelId="{30C92FCD-7D33-4D22-B3DE-5AA2032E85D3}" srcId="{9BB622F9-8E86-469F-9FF3-1AADF03F0CCA}" destId="{18CB5CC0-C75D-4343-B1AF-3E33F7DBEF1F}" srcOrd="1" destOrd="0" parTransId="{7F0815F5-2685-476A-A2B3-3AFA1774ECBE}" sibTransId="{2FE3BA2A-5DA9-4E21-A326-4F531992B97B}"/>
    <dgm:cxn modelId="{3065728C-2B6D-4831-880D-1A5B9145C22B}" type="presOf" srcId="{9BB622F9-8E86-469F-9FF3-1AADF03F0CCA}" destId="{48C5400F-C07D-4CEB-9C3F-F1CC20F0A236}" srcOrd="0" destOrd="0" presId="urn:microsoft.com/office/officeart/2005/8/layout/cycle4"/>
    <dgm:cxn modelId="{E786BCCC-8D5B-4AF9-8760-2B7EC0479A45}" type="presOf" srcId="{CB8F9484-4052-4B99-BAC0-EDD00FDBA1E6}" destId="{64999779-51F3-4725-A0F5-17A7288C2F68}" srcOrd="0" destOrd="0" presId="urn:microsoft.com/office/officeart/2005/8/layout/cycle4"/>
    <dgm:cxn modelId="{F1593DAB-C410-448B-B3F9-C9638215F56B}" srcId="{9BB622F9-8E86-469F-9FF3-1AADF03F0CCA}" destId="{CB8F9484-4052-4B99-BAC0-EDD00FDBA1E6}" srcOrd="0" destOrd="0" parTransId="{B56FA9FC-A8DD-4DE1-895B-D786C7396C93}" sibTransId="{DBDE578C-5D5F-45CB-9C99-D22F1F74AA56}"/>
    <dgm:cxn modelId="{EF2DE13E-855C-4425-B712-B83A17CA4D0A}" type="presOf" srcId="{18CB5CC0-C75D-4343-B1AF-3E33F7DBEF1F}" destId="{9C2D22B9-0EB4-4960-A00C-C4E15814AC8B}" srcOrd="0" destOrd="0" presId="urn:microsoft.com/office/officeart/2005/8/layout/cycle4"/>
    <dgm:cxn modelId="{1BF996F2-4EDF-4FB1-A15D-F80C8665A79B}" type="presOf" srcId="{190ED525-BEDF-4D78-B017-45D6A696A3E4}" destId="{8799ECF4-2367-4F89-AE6D-AD2B3492D5F8}" srcOrd="0" destOrd="0" presId="urn:microsoft.com/office/officeart/2005/8/layout/cycle4"/>
    <dgm:cxn modelId="{01383364-8F00-4A57-B0AD-DC0D920971AB}" srcId="{9BB622F9-8E86-469F-9FF3-1AADF03F0CCA}" destId="{190ED525-BEDF-4D78-B017-45D6A696A3E4}" srcOrd="3" destOrd="0" parTransId="{094E2BF9-9A38-412D-B907-C89EE60D60D2}" sibTransId="{2BAB381F-44CD-408E-8F1B-DD8803C4C717}"/>
    <dgm:cxn modelId="{BF374162-6658-427C-B4C3-F659CE12E09D}" type="presParOf" srcId="{48C5400F-C07D-4CEB-9C3F-F1CC20F0A236}" destId="{BA6C6D08-51D9-41BA-B020-2C0B94C5BFF1}" srcOrd="0" destOrd="0" presId="urn:microsoft.com/office/officeart/2005/8/layout/cycle4"/>
    <dgm:cxn modelId="{24E6D3A7-4F3E-4FEB-93FF-469D31E193DE}" type="presParOf" srcId="{BA6C6D08-51D9-41BA-B020-2C0B94C5BFF1}" destId="{D2715691-6469-402F-9C12-63FE162D679C}" srcOrd="0" destOrd="0" presId="urn:microsoft.com/office/officeart/2005/8/layout/cycle4"/>
    <dgm:cxn modelId="{8CE59997-CF4D-429C-9DA4-E4A21C23C0FC}" type="presParOf" srcId="{48C5400F-C07D-4CEB-9C3F-F1CC20F0A236}" destId="{27200926-1FED-4A8D-AE42-432352F8A914}" srcOrd="1" destOrd="0" presId="urn:microsoft.com/office/officeart/2005/8/layout/cycle4"/>
    <dgm:cxn modelId="{40ACE186-2480-46D4-A4CD-F88A7AA141F0}" type="presParOf" srcId="{27200926-1FED-4A8D-AE42-432352F8A914}" destId="{64999779-51F3-4725-A0F5-17A7288C2F68}" srcOrd="0" destOrd="0" presId="urn:microsoft.com/office/officeart/2005/8/layout/cycle4"/>
    <dgm:cxn modelId="{14437D2D-3C2D-4397-B7FD-1222558A8509}" type="presParOf" srcId="{27200926-1FED-4A8D-AE42-432352F8A914}" destId="{9C2D22B9-0EB4-4960-A00C-C4E15814AC8B}" srcOrd="1" destOrd="0" presId="urn:microsoft.com/office/officeart/2005/8/layout/cycle4"/>
    <dgm:cxn modelId="{9332828E-0518-4E6C-AE1F-17F3ADA15D3B}" type="presParOf" srcId="{27200926-1FED-4A8D-AE42-432352F8A914}" destId="{2453D4A9-5C7F-40B1-8496-FB0B8E80F8E6}" srcOrd="2" destOrd="0" presId="urn:microsoft.com/office/officeart/2005/8/layout/cycle4"/>
    <dgm:cxn modelId="{ADE14984-86BE-46C3-AE50-C2210281F63D}" type="presParOf" srcId="{27200926-1FED-4A8D-AE42-432352F8A914}" destId="{8799ECF4-2367-4F89-AE6D-AD2B3492D5F8}" srcOrd="3" destOrd="0" presId="urn:microsoft.com/office/officeart/2005/8/layout/cycle4"/>
    <dgm:cxn modelId="{11D07D39-1D06-4C21-8447-4904BFA1F5A6}" type="presParOf" srcId="{27200926-1FED-4A8D-AE42-432352F8A914}" destId="{D8F5DACB-804B-4EEB-925F-20F5B5F16593}" srcOrd="4" destOrd="0" presId="urn:microsoft.com/office/officeart/2005/8/layout/cycle4"/>
    <dgm:cxn modelId="{BDC684B4-5FE7-4A92-8977-F552CC2406A5}" type="presParOf" srcId="{48C5400F-C07D-4CEB-9C3F-F1CC20F0A236}" destId="{4965D961-DF40-488E-B5A1-8DA121392A29}" srcOrd="2" destOrd="0" presId="urn:microsoft.com/office/officeart/2005/8/layout/cycle4"/>
    <dgm:cxn modelId="{0EBC1267-DE2B-4ECB-8CC9-34C9D4D2B9EF}" type="presParOf" srcId="{48C5400F-C07D-4CEB-9C3F-F1CC20F0A236}" destId="{64B18A0D-266A-4B45-899D-08E1D68C61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99779-51F3-4725-A0F5-17A7288C2F68}">
      <dsp:nvSpPr>
        <dsp:cNvPr id="0" name=""/>
        <dsp:cNvSpPr/>
      </dsp:nvSpPr>
      <dsp:spPr>
        <a:xfrm>
          <a:off x="1758236" y="307697"/>
          <a:ext cx="2405586" cy="2405586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會員</a:t>
          </a:r>
          <a:endParaRPr lang="en-US" altLang="zh-TW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擴展</a:t>
          </a:r>
          <a:endParaRPr lang="zh-TW" altLang="en-US" sz="2700" kern="1200" dirty="0"/>
        </a:p>
      </dsp:txBody>
      <dsp:txXfrm>
        <a:off x="2462816" y="1012277"/>
        <a:ext cx="1701006" cy="1701006"/>
      </dsp:txXfrm>
    </dsp:sp>
    <dsp:sp modelId="{9C2D22B9-0EB4-4960-A00C-C4E15814AC8B}">
      <dsp:nvSpPr>
        <dsp:cNvPr id="0" name=""/>
        <dsp:cNvSpPr/>
      </dsp:nvSpPr>
      <dsp:spPr>
        <a:xfrm rot="5400000">
          <a:off x="4283909" y="316670"/>
          <a:ext cx="2405586" cy="2405586"/>
        </a:xfrm>
        <a:prstGeom prst="pieWedg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基金</a:t>
          </a:r>
          <a:endParaRPr lang="en-US" altLang="zh-TW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籌募</a:t>
          </a:r>
          <a:endParaRPr lang="zh-TW" altLang="en-US" sz="2700" kern="1200" dirty="0"/>
        </a:p>
      </dsp:txBody>
      <dsp:txXfrm rot="-5400000">
        <a:off x="4283909" y="1021250"/>
        <a:ext cx="1701006" cy="1701006"/>
      </dsp:txXfrm>
    </dsp:sp>
    <dsp:sp modelId="{2453D4A9-5C7F-40B1-8496-FB0B8E80F8E6}">
      <dsp:nvSpPr>
        <dsp:cNvPr id="0" name=""/>
        <dsp:cNvSpPr/>
      </dsp:nvSpPr>
      <dsp:spPr>
        <a:xfrm rot="10800000">
          <a:off x="4283909" y="2833370"/>
          <a:ext cx="2405586" cy="2405586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活動</a:t>
          </a:r>
          <a:endParaRPr lang="en-US" altLang="zh-TW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計畫</a:t>
          </a:r>
          <a:endParaRPr lang="zh-TW" altLang="en-US" sz="2700" kern="1200" dirty="0"/>
        </a:p>
      </dsp:txBody>
      <dsp:txXfrm rot="10800000">
        <a:off x="4283909" y="2833370"/>
        <a:ext cx="1701006" cy="1701006"/>
      </dsp:txXfrm>
    </dsp:sp>
    <dsp:sp modelId="{8799ECF4-2367-4F89-AE6D-AD2B3492D5F8}">
      <dsp:nvSpPr>
        <dsp:cNvPr id="0" name=""/>
        <dsp:cNvSpPr/>
      </dsp:nvSpPr>
      <dsp:spPr>
        <a:xfrm rot="16200000">
          <a:off x="1767209" y="2833370"/>
          <a:ext cx="2405586" cy="2405586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社會</a:t>
          </a:r>
          <a:endParaRPr lang="en-US" altLang="zh-TW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知名度</a:t>
          </a:r>
          <a:endParaRPr lang="zh-TW" altLang="en-US" sz="2700" kern="1200" dirty="0"/>
        </a:p>
      </dsp:txBody>
      <dsp:txXfrm rot="5400000">
        <a:off x="2471789" y="2833370"/>
        <a:ext cx="1701006" cy="1701006"/>
      </dsp:txXfrm>
    </dsp:sp>
    <dsp:sp modelId="{4965D961-DF40-488E-B5A1-8DA121392A29}">
      <dsp:nvSpPr>
        <dsp:cNvPr id="0" name=""/>
        <dsp:cNvSpPr/>
      </dsp:nvSpPr>
      <dsp:spPr>
        <a:xfrm>
          <a:off x="3813069" y="2277807"/>
          <a:ext cx="830566" cy="72223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18A0D-266A-4B45-899D-08E1D68C61C9}">
      <dsp:nvSpPr>
        <dsp:cNvPr id="0" name=""/>
        <dsp:cNvSpPr/>
      </dsp:nvSpPr>
      <dsp:spPr>
        <a:xfrm rot="10800000">
          <a:off x="3813069" y="2555588"/>
          <a:ext cx="830566" cy="722231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99779-51F3-4725-A0F5-17A7288C2F68}">
      <dsp:nvSpPr>
        <dsp:cNvPr id="0" name=""/>
        <dsp:cNvSpPr/>
      </dsp:nvSpPr>
      <dsp:spPr>
        <a:xfrm>
          <a:off x="663845" y="175268"/>
          <a:ext cx="1331428" cy="1331428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會員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擴展</a:t>
          </a:r>
          <a:endParaRPr lang="zh-TW" altLang="en-US" sz="1500" kern="1200" dirty="0"/>
        </a:p>
      </dsp:txBody>
      <dsp:txXfrm>
        <a:off x="1053811" y="565234"/>
        <a:ext cx="941462" cy="941462"/>
      </dsp:txXfrm>
    </dsp:sp>
    <dsp:sp modelId="{9C2D22B9-0EB4-4960-A00C-C4E15814AC8B}">
      <dsp:nvSpPr>
        <dsp:cNvPr id="0" name=""/>
        <dsp:cNvSpPr/>
      </dsp:nvSpPr>
      <dsp:spPr>
        <a:xfrm rot="5400000">
          <a:off x="2056772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基金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籌募</a:t>
          </a:r>
          <a:endParaRPr lang="zh-TW" altLang="en-US" sz="1500" kern="1200" dirty="0"/>
        </a:p>
      </dsp:txBody>
      <dsp:txXfrm rot="-5400000">
        <a:off x="2056772" y="565234"/>
        <a:ext cx="941462" cy="941462"/>
      </dsp:txXfrm>
    </dsp:sp>
    <dsp:sp modelId="{2453D4A9-5C7F-40B1-8496-FB0B8E80F8E6}">
      <dsp:nvSpPr>
        <dsp:cNvPr id="0" name=""/>
        <dsp:cNvSpPr/>
      </dsp:nvSpPr>
      <dsp:spPr>
        <a:xfrm rot="10800000">
          <a:off x="2056772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活動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計畫</a:t>
          </a:r>
          <a:endParaRPr lang="zh-TW" altLang="en-US" sz="1500" kern="1200" dirty="0"/>
        </a:p>
      </dsp:txBody>
      <dsp:txXfrm rot="10800000">
        <a:off x="2056772" y="1568195"/>
        <a:ext cx="941462" cy="941462"/>
      </dsp:txXfrm>
    </dsp:sp>
    <dsp:sp modelId="{8799ECF4-2367-4F89-AE6D-AD2B3492D5F8}">
      <dsp:nvSpPr>
        <dsp:cNvPr id="0" name=""/>
        <dsp:cNvSpPr/>
      </dsp:nvSpPr>
      <dsp:spPr>
        <a:xfrm rot="16200000">
          <a:off x="663845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社會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知名度</a:t>
          </a:r>
          <a:endParaRPr lang="zh-TW" altLang="en-US" sz="1500" kern="1200" dirty="0"/>
        </a:p>
      </dsp:txBody>
      <dsp:txXfrm rot="5400000">
        <a:off x="1053811" y="1568195"/>
        <a:ext cx="941462" cy="941462"/>
      </dsp:txXfrm>
    </dsp:sp>
    <dsp:sp modelId="{4965D961-DF40-488E-B5A1-8DA121392A29}">
      <dsp:nvSpPr>
        <dsp:cNvPr id="0" name=""/>
        <dsp:cNvSpPr/>
      </dsp:nvSpPr>
      <dsp:spPr>
        <a:xfrm>
          <a:off x="1796175" y="1260706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18A0D-266A-4B45-899D-08E1D68C61C9}">
      <dsp:nvSpPr>
        <dsp:cNvPr id="0" name=""/>
        <dsp:cNvSpPr/>
      </dsp:nvSpPr>
      <dsp:spPr>
        <a:xfrm rot="10800000">
          <a:off x="1796175" y="1414450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99779-51F3-4725-A0F5-17A7288C2F68}">
      <dsp:nvSpPr>
        <dsp:cNvPr id="0" name=""/>
        <dsp:cNvSpPr/>
      </dsp:nvSpPr>
      <dsp:spPr>
        <a:xfrm>
          <a:off x="663845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會員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擴展</a:t>
          </a:r>
          <a:endParaRPr lang="zh-TW" altLang="en-US" sz="1500" kern="1200" dirty="0"/>
        </a:p>
      </dsp:txBody>
      <dsp:txXfrm>
        <a:off x="1053811" y="565234"/>
        <a:ext cx="941462" cy="941462"/>
      </dsp:txXfrm>
    </dsp:sp>
    <dsp:sp modelId="{9C2D22B9-0EB4-4960-A00C-C4E15814AC8B}">
      <dsp:nvSpPr>
        <dsp:cNvPr id="0" name=""/>
        <dsp:cNvSpPr/>
      </dsp:nvSpPr>
      <dsp:spPr>
        <a:xfrm rot="5400000">
          <a:off x="2056772" y="175268"/>
          <a:ext cx="1331428" cy="1331428"/>
        </a:xfrm>
        <a:prstGeom prst="pieWedg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基金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籌募</a:t>
          </a:r>
          <a:endParaRPr lang="zh-TW" altLang="en-US" sz="1500" kern="1200" dirty="0"/>
        </a:p>
      </dsp:txBody>
      <dsp:txXfrm rot="-5400000">
        <a:off x="2056772" y="565234"/>
        <a:ext cx="941462" cy="941462"/>
      </dsp:txXfrm>
    </dsp:sp>
    <dsp:sp modelId="{2453D4A9-5C7F-40B1-8496-FB0B8E80F8E6}">
      <dsp:nvSpPr>
        <dsp:cNvPr id="0" name=""/>
        <dsp:cNvSpPr/>
      </dsp:nvSpPr>
      <dsp:spPr>
        <a:xfrm rot="10800000">
          <a:off x="2056772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活動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計畫</a:t>
          </a:r>
          <a:endParaRPr lang="zh-TW" altLang="en-US" sz="1500" kern="1200" dirty="0"/>
        </a:p>
      </dsp:txBody>
      <dsp:txXfrm rot="10800000">
        <a:off x="2056772" y="1568195"/>
        <a:ext cx="941462" cy="941462"/>
      </dsp:txXfrm>
    </dsp:sp>
    <dsp:sp modelId="{8799ECF4-2367-4F89-AE6D-AD2B3492D5F8}">
      <dsp:nvSpPr>
        <dsp:cNvPr id="0" name=""/>
        <dsp:cNvSpPr/>
      </dsp:nvSpPr>
      <dsp:spPr>
        <a:xfrm rot="16200000">
          <a:off x="663845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社會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知名度</a:t>
          </a:r>
          <a:endParaRPr lang="zh-TW" altLang="en-US" sz="1500" kern="1200" dirty="0"/>
        </a:p>
      </dsp:txBody>
      <dsp:txXfrm rot="5400000">
        <a:off x="1053811" y="1568195"/>
        <a:ext cx="941462" cy="941462"/>
      </dsp:txXfrm>
    </dsp:sp>
    <dsp:sp modelId="{4965D961-DF40-488E-B5A1-8DA121392A29}">
      <dsp:nvSpPr>
        <dsp:cNvPr id="0" name=""/>
        <dsp:cNvSpPr/>
      </dsp:nvSpPr>
      <dsp:spPr>
        <a:xfrm>
          <a:off x="1796175" y="1260706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18A0D-266A-4B45-899D-08E1D68C61C9}">
      <dsp:nvSpPr>
        <dsp:cNvPr id="0" name=""/>
        <dsp:cNvSpPr/>
      </dsp:nvSpPr>
      <dsp:spPr>
        <a:xfrm rot="10800000">
          <a:off x="1796175" y="1414450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99779-51F3-4725-A0F5-17A7288C2F68}">
      <dsp:nvSpPr>
        <dsp:cNvPr id="0" name=""/>
        <dsp:cNvSpPr/>
      </dsp:nvSpPr>
      <dsp:spPr>
        <a:xfrm>
          <a:off x="663845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會員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擴展</a:t>
          </a:r>
          <a:endParaRPr lang="zh-TW" altLang="en-US" sz="1500" kern="1200" dirty="0"/>
        </a:p>
      </dsp:txBody>
      <dsp:txXfrm>
        <a:off x="1053811" y="565234"/>
        <a:ext cx="941462" cy="941462"/>
      </dsp:txXfrm>
    </dsp:sp>
    <dsp:sp modelId="{9C2D22B9-0EB4-4960-A00C-C4E15814AC8B}">
      <dsp:nvSpPr>
        <dsp:cNvPr id="0" name=""/>
        <dsp:cNvSpPr/>
      </dsp:nvSpPr>
      <dsp:spPr>
        <a:xfrm rot="5400000">
          <a:off x="2056772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基金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籌募</a:t>
          </a:r>
          <a:endParaRPr lang="zh-TW" altLang="en-US" sz="1500" kern="1200" dirty="0"/>
        </a:p>
      </dsp:txBody>
      <dsp:txXfrm rot="-5400000">
        <a:off x="2056772" y="565234"/>
        <a:ext cx="941462" cy="941462"/>
      </dsp:txXfrm>
    </dsp:sp>
    <dsp:sp modelId="{2453D4A9-5C7F-40B1-8496-FB0B8E80F8E6}">
      <dsp:nvSpPr>
        <dsp:cNvPr id="0" name=""/>
        <dsp:cNvSpPr/>
      </dsp:nvSpPr>
      <dsp:spPr>
        <a:xfrm rot="10800000">
          <a:off x="2056772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活動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計畫</a:t>
          </a:r>
          <a:endParaRPr lang="zh-TW" altLang="en-US" sz="1500" kern="1200" dirty="0"/>
        </a:p>
      </dsp:txBody>
      <dsp:txXfrm rot="10800000">
        <a:off x="2056772" y="1568195"/>
        <a:ext cx="941462" cy="941462"/>
      </dsp:txXfrm>
    </dsp:sp>
    <dsp:sp modelId="{8799ECF4-2367-4F89-AE6D-AD2B3492D5F8}">
      <dsp:nvSpPr>
        <dsp:cNvPr id="0" name=""/>
        <dsp:cNvSpPr/>
      </dsp:nvSpPr>
      <dsp:spPr>
        <a:xfrm rot="16200000">
          <a:off x="663845" y="1568195"/>
          <a:ext cx="1331428" cy="1331428"/>
        </a:xfrm>
        <a:prstGeom prst="pieWedg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社會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知名度</a:t>
          </a:r>
          <a:endParaRPr lang="zh-TW" altLang="en-US" sz="1500" kern="1200" dirty="0"/>
        </a:p>
      </dsp:txBody>
      <dsp:txXfrm rot="5400000">
        <a:off x="1053811" y="1568195"/>
        <a:ext cx="941462" cy="941462"/>
      </dsp:txXfrm>
    </dsp:sp>
    <dsp:sp modelId="{4965D961-DF40-488E-B5A1-8DA121392A29}">
      <dsp:nvSpPr>
        <dsp:cNvPr id="0" name=""/>
        <dsp:cNvSpPr/>
      </dsp:nvSpPr>
      <dsp:spPr>
        <a:xfrm>
          <a:off x="1796175" y="1260706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18A0D-266A-4B45-899D-08E1D68C61C9}">
      <dsp:nvSpPr>
        <dsp:cNvPr id="0" name=""/>
        <dsp:cNvSpPr/>
      </dsp:nvSpPr>
      <dsp:spPr>
        <a:xfrm rot="10800000">
          <a:off x="1796175" y="1414450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99779-51F3-4725-A0F5-17A7288C2F68}">
      <dsp:nvSpPr>
        <dsp:cNvPr id="0" name=""/>
        <dsp:cNvSpPr/>
      </dsp:nvSpPr>
      <dsp:spPr>
        <a:xfrm>
          <a:off x="663845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會員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擴展</a:t>
          </a:r>
          <a:endParaRPr lang="zh-TW" altLang="en-US" sz="1500" kern="1200" dirty="0"/>
        </a:p>
      </dsp:txBody>
      <dsp:txXfrm>
        <a:off x="1053811" y="565234"/>
        <a:ext cx="941462" cy="941462"/>
      </dsp:txXfrm>
    </dsp:sp>
    <dsp:sp modelId="{9C2D22B9-0EB4-4960-A00C-C4E15814AC8B}">
      <dsp:nvSpPr>
        <dsp:cNvPr id="0" name=""/>
        <dsp:cNvSpPr/>
      </dsp:nvSpPr>
      <dsp:spPr>
        <a:xfrm rot="5400000">
          <a:off x="2056772" y="175268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基金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籌募</a:t>
          </a:r>
          <a:endParaRPr lang="zh-TW" altLang="en-US" sz="1500" kern="1200" dirty="0"/>
        </a:p>
      </dsp:txBody>
      <dsp:txXfrm rot="-5400000">
        <a:off x="2056772" y="565234"/>
        <a:ext cx="941462" cy="941462"/>
      </dsp:txXfrm>
    </dsp:sp>
    <dsp:sp modelId="{2453D4A9-5C7F-40B1-8496-FB0B8E80F8E6}">
      <dsp:nvSpPr>
        <dsp:cNvPr id="0" name=""/>
        <dsp:cNvSpPr/>
      </dsp:nvSpPr>
      <dsp:spPr>
        <a:xfrm rot="10800000">
          <a:off x="2056772" y="1568195"/>
          <a:ext cx="1331428" cy="1331428"/>
        </a:xfrm>
        <a:prstGeom prst="pieWedg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活動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計畫</a:t>
          </a:r>
          <a:endParaRPr lang="zh-TW" altLang="en-US" sz="1500" kern="1200" dirty="0"/>
        </a:p>
      </dsp:txBody>
      <dsp:txXfrm rot="10800000">
        <a:off x="2056772" y="1568195"/>
        <a:ext cx="941462" cy="941462"/>
      </dsp:txXfrm>
    </dsp:sp>
    <dsp:sp modelId="{8799ECF4-2367-4F89-AE6D-AD2B3492D5F8}">
      <dsp:nvSpPr>
        <dsp:cNvPr id="0" name=""/>
        <dsp:cNvSpPr/>
      </dsp:nvSpPr>
      <dsp:spPr>
        <a:xfrm rot="16200000">
          <a:off x="663845" y="1568195"/>
          <a:ext cx="1331428" cy="1331428"/>
        </a:xfrm>
        <a:prstGeom prst="pieWedg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社會</a:t>
          </a:r>
          <a:endParaRPr lang="en-US" altLang="zh-TW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/>
            <a:t>知名度</a:t>
          </a:r>
          <a:endParaRPr lang="zh-TW" altLang="en-US" sz="1500" kern="1200" dirty="0"/>
        </a:p>
      </dsp:txBody>
      <dsp:txXfrm rot="5400000">
        <a:off x="1053811" y="1568195"/>
        <a:ext cx="941462" cy="941462"/>
      </dsp:txXfrm>
    </dsp:sp>
    <dsp:sp modelId="{4965D961-DF40-488E-B5A1-8DA121392A29}">
      <dsp:nvSpPr>
        <dsp:cNvPr id="0" name=""/>
        <dsp:cNvSpPr/>
      </dsp:nvSpPr>
      <dsp:spPr>
        <a:xfrm>
          <a:off x="1796175" y="1260706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18A0D-266A-4B45-899D-08E1D68C61C9}">
      <dsp:nvSpPr>
        <dsp:cNvPr id="0" name=""/>
        <dsp:cNvSpPr/>
      </dsp:nvSpPr>
      <dsp:spPr>
        <a:xfrm rot="10800000">
          <a:off x="1796175" y="1414450"/>
          <a:ext cx="459696" cy="39973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411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6113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389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8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86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506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98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401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35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08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258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33FA7E0-7AD0-4145-BDC3-22579DBEA644}" type="datetimeFigureOut">
              <a:rPr lang="zh-TW" altLang="en-US" smtClean="0"/>
              <a:t>2024/1/23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252BBB06-35C0-4350-AC33-412F4619C4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87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7776" y="1702767"/>
            <a:ext cx="12102353" cy="2387600"/>
          </a:xfrm>
        </p:spPr>
        <p:txBody>
          <a:bodyPr anchor="t"/>
          <a:lstStyle/>
          <a:p>
            <a:pPr>
              <a:lnSpc>
                <a:spcPts val="864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800" dirty="0" smtClean="0"/>
              <a:t>國際蘭馨交流協會</a:t>
            </a:r>
            <a:r>
              <a:rPr lang="en-US" altLang="zh-TW" sz="8800" dirty="0" smtClean="0"/>
              <a:t/>
            </a:r>
            <a:br>
              <a:rPr lang="en-US" altLang="zh-TW" sz="8800" dirty="0" smtClean="0"/>
            </a:br>
            <a:r>
              <a:rPr lang="zh-TW" altLang="en-US" sz="8800" dirty="0" smtClean="0"/>
              <a:t>中華民國總會</a:t>
            </a:r>
            <a:endParaRPr lang="zh-TW" altLang="en-US" sz="8800" dirty="0"/>
          </a:p>
        </p:txBody>
      </p:sp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1087776" y="4553573"/>
            <a:ext cx="7891272" cy="1069848"/>
          </a:xfrm>
        </p:spPr>
        <p:txBody>
          <a:bodyPr anchor="ctr">
            <a:noAutofit/>
          </a:bodyPr>
          <a:lstStyle/>
          <a:p>
            <a:r>
              <a:rPr lang="en-US" altLang="zh-TW" sz="6000" b="1" dirty="0" smtClean="0">
                <a:solidFill>
                  <a:schemeClr val="accent5"/>
                </a:solidFill>
              </a:rPr>
              <a:t>2024 </a:t>
            </a:r>
            <a:r>
              <a:rPr lang="zh-TW" altLang="en-US" sz="6000" b="1" dirty="0" smtClean="0">
                <a:solidFill>
                  <a:schemeClr val="accent5"/>
                </a:solidFill>
              </a:rPr>
              <a:t>台灣專區年會</a:t>
            </a:r>
            <a:endParaRPr lang="zh-TW" altLang="en-US" sz="6000" b="1" dirty="0">
              <a:solidFill>
                <a:schemeClr val="accent5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714049"/>
            <a:ext cx="3854822" cy="8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346422" y="1279083"/>
            <a:ext cx="9281160" cy="3520440"/>
          </a:xfrm>
        </p:spPr>
        <p:txBody>
          <a:bodyPr>
            <a:normAutofit/>
          </a:bodyPr>
          <a:lstStyle/>
          <a:p>
            <a:pPr>
              <a:lnSpc>
                <a:spcPts val="8500"/>
              </a:lnSpc>
            </a:pPr>
            <a:r>
              <a:rPr lang="zh-TW" altLang="en-US" sz="8800" b="1" dirty="0" smtClean="0">
                <a:solidFill>
                  <a:schemeClr val="accent5"/>
                </a:solidFill>
              </a:rPr>
              <a:t>分會</a:t>
            </a:r>
            <a:r>
              <a:rPr lang="zh-TW" altLang="en-US" sz="8800" b="1" dirty="0">
                <a:solidFill>
                  <a:schemeClr val="accent5"/>
                </a:solidFill>
              </a:rPr>
              <a:t>會務</a:t>
            </a:r>
            <a:r>
              <a:rPr lang="zh-TW" altLang="en-US" sz="8800" b="1" dirty="0" smtClean="0">
                <a:solidFill>
                  <a:schemeClr val="accent5"/>
                </a:solidFill>
              </a:rPr>
              <a:t>報告</a:t>
            </a:r>
            <a:endParaRPr lang="zh-TW" altLang="en-US" sz="8800" dirty="0">
              <a:solidFill>
                <a:schemeClr val="accent5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40" y="490624"/>
            <a:ext cx="4419599" cy="10154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54117" y="5189675"/>
            <a:ext cx="7212231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rgbClr val="FF0000"/>
                </a:solidFill>
              </a:rPr>
              <a:t>請附上活動照片，並於大會現場報告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rgbClr val="FF0000"/>
                </a:solidFill>
              </a:rPr>
              <a:t>報告時間</a:t>
            </a:r>
            <a:r>
              <a:rPr lang="en-US" altLang="zh-TW" sz="3200" dirty="0" smtClean="0">
                <a:solidFill>
                  <a:srgbClr val="FF0000"/>
                </a:solidFill>
              </a:rPr>
              <a:t>1</a:t>
            </a:r>
            <a:r>
              <a:rPr lang="zh-TW" altLang="en-US" sz="3200" dirty="0" smtClean="0">
                <a:solidFill>
                  <a:srgbClr val="FF0000"/>
                </a:solidFill>
              </a:rPr>
              <a:t>分</a:t>
            </a:r>
            <a:r>
              <a:rPr lang="en-US" altLang="zh-TW" sz="3200" dirty="0" smtClean="0">
                <a:solidFill>
                  <a:srgbClr val="FF0000"/>
                </a:solidFill>
              </a:rPr>
              <a:t>30</a:t>
            </a:r>
            <a:r>
              <a:rPr lang="zh-TW" altLang="en-US" sz="3200" dirty="0" smtClean="0">
                <a:solidFill>
                  <a:srgbClr val="FF0000"/>
                </a:solidFill>
              </a:rPr>
              <a:t>秒</a:t>
            </a:r>
            <a:endParaRPr lang="zh-TW" altLang="en-US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0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682821520"/>
              </p:ext>
            </p:extLst>
          </p:nvPr>
        </p:nvGraphicFramePr>
        <p:xfrm>
          <a:off x="2525058" y="1078254"/>
          <a:ext cx="8456706" cy="5555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9" y="374082"/>
            <a:ext cx="4419599" cy="101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8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414132" y="913152"/>
            <a:ext cx="62717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 smtClean="0">
                <a:solidFill>
                  <a:srgbClr val="FF0000"/>
                </a:solidFill>
              </a:rPr>
              <a:t>分享</a:t>
            </a:r>
            <a:r>
              <a:rPr lang="zh-TW" altLang="en-US" sz="3200" dirty="0" smtClean="0"/>
              <a:t>新會員招募方式</a:t>
            </a:r>
            <a:r>
              <a:rPr lang="en-US" altLang="zh-TW" sz="3200" dirty="0" smtClean="0"/>
              <a:t>?</a:t>
            </a:r>
            <a:endParaRPr lang="zh-TW" altLang="en-US" sz="3200" dirty="0"/>
          </a:p>
        </p:txBody>
      </p:sp>
      <p:graphicFrame>
        <p:nvGraphicFramePr>
          <p:cNvPr id="19" name="資料庫圖表 18">
            <a:hlinkClick r:id="" action="ppaction://hlinkshowjump?jump=previousslide"/>
          </p:cNvPr>
          <p:cNvGraphicFramePr/>
          <p:nvPr>
            <p:extLst>
              <p:ext uri="{D42A27DB-BD31-4B8C-83A1-F6EECF244321}">
                <p14:modId xmlns:p14="http://schemas.microsoft.com/office/powerpoint/2010/main" val="2571350143"/>
              </p:ext>
            </p:extLst>
          </p:nvPr>
        </p:nvGraphicFramePr>
        <p:xfrm>
          <a:off x="179294" y="421341"/>
          <a:ext cx="4052047" cy="307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05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>
            <a:hlinkClick r:id="rId2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val="411355227"/>
              </p:ext>
            </p:extLst>
          </p:nvPr>
        </p:nvGraphicFramePr>
        <p:xfrm>
          <a:off x="179294" y="421341"/>
          <a:ext cx="4052047" cy="307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矩形 4"/>
          <p:cNvSpPr/>
          <p:nvPr/>
        </p:nvSpPr>
        <p:spPr>
          <a:xfrm>
            <a:off x="4423096" y="940046"/>
            <a:ext cx="65138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 smtClean="0"/>
              <a:t>分享</a:t>
            </a:r>
            <a:r>
              <a:rPr lang="zh-TW" altLang="en-US" sz="3200" dirty="0"/>
              <a:t>會內</a:t>
            </a:r>
            <a:r>
              <a:rPr lang="zh-TW" altLang="en-US" sz="3200" dirty="0" smtClean="0"/>
              <a:t>公益捐款活動、活動目標及影響力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158020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>
            <a:hlinkClick r:id="rId2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val="134522421"/>
              </p:ext>
            </p:extLst>
          </p:nvPr>
        </p:nvGraphicFramePr>
        <p:xfrm>
          <a:off x="179294" y="421341"/>
          <a:ext cx="4052047" cy="307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矩形 4"/>
          <p:cNvSpPr/>
          <p:nvPr/>
        </p:nvSpPr>
        <p:spPr>
          <a:xfrm>
            <a:off x="4252767" y="940047"/>
            <a:ext cx="651384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/>
              <a:t>分享分會在</a:t>
            </a:r>
            <a:r>
              <a:rPr lang="zh-TW" altLang="en-US" sz="3200" dirty="0" smtClean="0"/>
              <a:t>提升蘭馨知名度方面所做的努力，或是與媒體合作的經驗分享</a:t>
            </a:r>
            <a:endParaRPr lang="en-US" altLang="zh-TW" sz="3200" dirty="0" smtClean="0"/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zh-TW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9432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>
            <a:hlinkClick r:id="rId2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val="753217568"/>
              </p:ext>
            </p:extLst>
          </p:nvPr>
        </p:nvGraphicFramePr>
        <p:xfrm>
          <a:off x="179294" y="421341"/>
          <a:ext cx="4052047" cy="307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矩形 4"/>
          <p:cNvSpPr/>
          <p:nvPr/>
        </p:nvSpPr>
        <p:spPr>
          <a:xfrm>
            <a:off x="4297590" y="706964"/>
            <a:ext cx="70696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 smtClean="0"/>
              <a:t>除了配合總會的夢想活動之外，分享分會在幫助弱勢婦女方面所做的活動與努力 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218290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>
          <a:xfrm>
            <a:off x="1981200" y="1317811"/>
            <a:ext cx="7539318" cy="5109882"/>
          </a:xfrm>
          <a:noFill/>
          <a:ln w="28575">
            <a:solidFill>
              <a:srgbClr val="FF0000"/>
            </a:solidFill>
            <a:prstDash val="lgDashDotDot"/>
          </a:ln>
        </p:spPr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642566" y="458508"/>
            <a:ext cx="2360612" cy="554504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3200" dirty="0" smtClean="0"/>
              <a:t>活動照片</a:t>
            </a:r>
            <a:r>
              <a:rPr lang="en-US" altLang="zh-TW" sz="3200" dirty="0" smtClean="0"/>
              <a:t>1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858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>
          <a:xfrm>
            <a:off x="1990165" y="1416424"/>
            <a:ext cx="7539318" cy="5109882"/>
          </a:xfrm>
          <a:noFill/>
          <a:ln w="28575">
            <a:solidFill>
              <a:srgbClr val="FF0000"/>
            </a:solidFill>
            <a:prstDash val="lgDashDotDot"/>
          </a:ln>
        </p:spPr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642566" y="458508"/>
            <a:ext cx="2360612" cy="554504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3200" dirty="0" smtClean="0"/>
              <a:t>活動照片</a:t>
            </a:r>
            <a:r>
              <a:rPr lang="en-US" altLang="zh-TW" sz="3200" dirty="0"/>
              <a:t>2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08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>
          <a:xfrm>
            <a:off x="1954306" y="1452282"/>
            <a:ext cx="7539318" cy="5109882"/>
          </a:xfrm>
          <a:noFill/>
          <a:ln w="28575">
            <a:solidFill>
              <a:srgbClr val="FF0000"/>
            </a:solidFill>
            <a:prstDash val="lgDashDotDot"/>
          </a:ln>
        </p:spPr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642566" y="458508"/>
            <a:ext cx="2360612" cy="554504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3200" dirty="0" smtClean="0"/>
              <a:t>活動照片</a:t>
            </a:r>
            <a:r>
              <a:rPr lang="en-US" altLang="zh-TW" sz="3200" dirty="0"/>
              <a:t>3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185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>
          <a:xfrm>
            <a:off x="1945342" y="1317811"/>
            <a:ext cx="7539318" cy="5109882"/>
          </a:xfrm>
          <a:noFill/>
          <a:ln w="28575">
            <a:solidFill>
              <a:srgbClr val="FF0000"/>
            </a:solidFill>
            <a:prstDash val="lgDashDotDot"/>
          </a:ln>
        </p:spPr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642566" y="458508"/>
            <a:ext cx="2360612" cy="554504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3200" dirty="0" smtClean="0"/>
              <a:t>活動照片</a:t>
            </a:r>
            <a:r>
              <a:rPr lang="en-US" altLang="zh-TW" sz="3200" dirty="0"/>
              <a:t>4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790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>
          <a:xfrm>
            <a:off x="2034989" y="1353671"/>
            <a:ext cx="7539318" cy="5109882"/>
          </a:xfrm>
          <a:noFill/>
          <a:ln w="28575">
            <a:solidFill>
              <a:srgbClr val="FF0000"/>
            </a:solidFill>
            <a:prstDash val="lgDashDotDot"/>
          </a:ln>
        </p:spPr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642566" y="458508"/>
            <a:ext cx="2360612" cy="554504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3200" dirty="0" smtClean="0"/>
              <a:t>活動照片</a:t>
            </a:r>
            <a:r>
              <a:rPr lang="en-US" altLang="zh-TW" sz="3200" dirty="0"/>
              <a:t>5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06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6000" dirty="0" smtClean="0"/>
              <a:t>THE END</a:t>
            </a:r>
            <a:endParaRPr lang="zh-TW" altLang="en-US" sz="6000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25" y="862633"/>
            <a:ext cx="6104964" cy="4852367"/>
          </a:xfrm>
        </p:spPr>
      </p:pic>
      <p:sp>
        <p:nvSpPr>
          <p:cNvPr id="9" name="文字版面配置區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Thank you!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2296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刻字型">
  <a:themeElements>
    <a:clrScheme name="氣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木刻字型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木刻字型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TM03090434[[fn=木刻字型]]</Template>
  <TotalTime>179</TotalTime>
  <Words>146</Words>
  <Application>Microsoft Office PowerPoint</Application>
  <PresentationFormat>寬螢幕</PresentationFormat>
  <Paragraphs>56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微軟正黑體</vt:lpstr>
      <vt:lpstr>Arial</vt:lpstr>
      <vt:lpstr>Georgia</vt:lpstr>
      <vt:lpstr>Trebuchet MS</vt:lpstr>
      <vt:lpstr>Wingdings</vt:lpstr>
      <vt:lpstr>木刻字型</vt:lpstr>
      <vt:lpstr>國際蘭馨交流協會 中華民國總會</vt:lpstr>
      <vt:lpstr>分會會務報告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40</cp:revision>
  <dcterms:created xsi:type="dcterms:W3CDTF">2024-01-23T03:46:38Z</dcterms:created>
  <dcterms:modified xsi:type="dcterms:W3CDTF">2024-01-23T06:46:08Z</dcterms:modified>
</cp:coreProperties>
</file>